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823" r:id="rId5"/>
    <p:sldMasterId id="2147483837" r:id="rId6"/>
    <p:sldMasterId id="2147483851" r:id="rId7"/>
    <p:sldMasterId id="2147483865" r:id="rId8"/>
    <p:sldMasterId id="2147483878" r:id="rId9"/>
    <p:sldMasterId id="2147483891" r:id="rId10"/>
  </p:sldMasterIdLst>
  <p:notesMasterIdLst>
    <p:notesMasterId r:id="rId36"/>
  </p:notesMasterIdLst>
  <p:handoutMasterIdLst>
    <p:handoutMasterId r:id="rId37"/>
  </p:handoutMasterIdLst>
  <p:sldIdLst>
    <p:sldId id="265" r:id="rId11"/>
    <p:sldId id="313" r:id="rId12"/>
    <p:sldId id="273" r:id="rId13"/>
    <p:sldId id="461" r:id="rId14"/>
    <p:sldId id="491" r:id="rId15"/>
    <p:sldId id="466" r:id="rId16"/>
    <p:sldId id="462" r:id="rId17"/>
    <p:sldId id="463" r:id="rId18"/>
    <p:sldId id="439" r:id="rId19"/>
    <p:sldId id="526" r:id="rId20"/>
    <p:sldId id="536" r:id="rId21"/>
    <p:sldId id="538" r:id="rId22"/>
    <p:sldId id="455" r:id="rId23"/>
    <p:sldId id="459" r:id="rId24"/>
    <p:sldId id="460" r:id="rId25"/>
    <p:sldId id="496" r:id="rId26"/>
    <p:sldId id="476" r:id="rId27"/>
    <p:sldId id="472" r:id="rId28"/>
    <p:sldId id="482" r:id="rId29"/>
    <p:sldId id="484" r:id="rId30"/>
    <p:sldId id="486" r:id="rId31"/>
    <p:sldId id="487" r:id="rId32"/>
    <p:sldId id="500" r:id="rId33"/>
    <p:sldId id="485" r:id="rId34"/>
    <p:sldId id="488" r:id="rId35"/>
  </p:sldIdLst>
  <p:sldSz cx="9144000" cy="6858000" type="screen4x3"/>
  <p:notesSz cx="6858000" cy="9144000"/>
  <p:custShowLst>
    <p:custShow name="Custom Show 1" id="0">
      <p:sldLst>
        <p:sld r:id="rId11"/>
        <p:sld r:id="rId14"/>
        <p:sld r:id="rId16"/>
        <p:sld r:id="rId17"/>
        <p:sld r:id="rId18"/>
        <p:sld r:id="rId19"/>
        <p:sld r:id="rId23"/>
        <p:sld r:id="rId24"/>
        <p:sld r:id="rId25"/>
        <p:sld r:id="rId27"/>
        <p:sld r:id="rId28"/>
      </p:sldLst>
    </p:custShow>
  </p:custShow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Harrison" initials="NH" lastIdx="1" clrIdx="0">
    <p:extLst>
      <p:ext uri="{19B8F6BF-5375-455C-9EA6-DF929625EA0E}">
        <p15:presenceInfo xmlns:p15="http://schemas.microsoft.com/office/powerpoint/2012/main" userId="S-1-5-21-2080345423-2005082650-1513453828-56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B54EC"/>
    <a:srgbClr val="F3440D"/>
    <a:srgbClr val="FF9900"/>
    <a:srgbClr val="3333CC"/>
    <a:srgbClr val="990033"/>
    <a:srgbClr val="800080"/>
    <a:srgbClr val="99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16957-4CAE-4E36-BEDD-35B69C1D9CB1}" v="2084" dt="2023-02-23T19:14:18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1176" y="60"/>
      </p:cViewPr>
      <p:guideLst>
        <p:guide orient="horz" pos="1344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Harrison" userId="20b7e93a-8c67-4be4-adfc-fb76351e8aac" providerId="ADAL" clId="{8B0FC427-5811-4454-A7A0-91FF3BE0AFF7}"/>
    <pc:docChg chg="custSel delSld modSld">
      <pc:chgData name="Nicole Harrison" userId="20b7e93a-8c67-4be4-adfc-fb76351e8aac" providerId="ADAL" clId="{8B0FC427-5811-4454-A7A0-91FF3BE0AFF7}" dt="2022-02-16T15:09:24.318" v="262" actId="20577"/>
      <pc:docMkLst>
        <pc:docMk/>
      </pc:docMkLst>
      <pc:sldChg chg="delSp modSp">
        <pc:chgData name="Nicole Harrison" userId="20b7e93a-8c67-4be4-adfc-fb76351e8aac" providerId="ADAL" clId="{8B0FC427-5811-4454-A7A0-91FF3BE0AFF7}" dt="2022-02-16T15:08:18.607" v="116" actId="1076"/>
        <pc:sldMkLst>
          <pc:docMk/>
          <pc:sldMk cId="1814450912" sldId="476"/>
        </pc:sldMkLst>
        <pc:spChg chg="mod">
          <ac:chgData name="Nicole Harrison" userId="20b7e93a-8c67-4be4-adfc-fb76351e8aac" providerId="ADAL" clId="{8B0FC427-5811-4454-A7A0-91FF3BE0AFF7}" dt="2022-02-16T15:08:18.607" v="116" actId="1076"/>
          <ac:spMkLst>
            <pc:docMk/>
            <pc:sldMk cId="1814450912" sldId="476"/>
            <ac:spMk id="5" creationId="{00000000-0000-0000-0000-000000000000}"/>
          </ac:spMkLst>
        </pc:spChg>
        <pc:spChg chg="del">
          <ac:chgData name="Nicole Harrison" userId="20b7e93a-8c67-4be4-adfc-fb76351e8aac" providerId="ADAL" clId="{8B0FC427-5811-4454-A7A0-91FF3BE0AFF7}" dt="2022-02-16T15:08:15.319" v="115" actId="478"/>
          <ac:spMkLst>
            <pc:docMk/>
            <pc:sldMk cId="1814450912" sldId="476"/>
            <ac:spMk id="6" creationId="{00000000-0000-0000-0000-000000000000}"/>
          </ac:spMkLst>
        </pc:spChg>
      </pc:sldChg>
      <pc:sldChg chg="del">
        <pc:chgData name="Nicole Harrison" userId="20b7e93a-8c67-4be4-adfc-fb76351e8aac" providerId="ADAL" clId="{8B0FC427-5811-4454-A7A0-91FF3BE0AFF7}" dt="2022-02-16T15:08:23.061" v="117" actId="2696"/>
        <pc:sldMkLst>
          <pc:docMk/>
          <pc:sldMk cId="857791449" sldId="480"/>
        </pc:sldMkLst>
      </pc:sldChg>
      <pc:sldChg chg="modSp">
        <pc:chgData name="Nicole Harrison" userId="20b7e93a-8c67-4be4-adfc-fb76351e8aac" providerId="ADAL" clId="{8B0FC427-5811-4454-A7A0-91FF3BE0AFF7}" dt="2022-02-16T15:08:31.977" v="118" actId="1076"/>
        <pc:sldMkLst>
          <pc:docMk/>
          <pc:sldMk cId="1656528530" sldId="482"/>
        </pc:sldMkLst>
        <pc:spChg chg="mod">
          <ac:chgData name="Nicole Harrison" userId="20b7e93a-8c67-4be4-adfc-fb76351e8aac" providerId="ADAL" clId="{8B0FC427-5811-4454-A7A0-91FF3BE0AFF7}" dt="2022-02-16T15:08:31.977" v="118" actId="1076"/>
          <ac:spMkLst>
            <pc:docMk/>
            <pc:sldMk cId="1656528530" sldId="482"/>
            <ac:spMk id="5" creationId="{00000000-0000-0000-0000-000000000000}"/>
          </ac:spMkLst>
        </pc:spChg>
      </pc:sldChg>
      <pc:sldChg chg="modSp del modAnim">
        <pc:chgData name="Nicole Harrison" userId="20b7e93a-8c67-4be4-adfc-fb76351e8aac" providerId="ADAL" clId="{8B0FC427-5811-4454-A7A0-91FF3BE0AFF7}" dt="2022-02-16T15:06:09.663" v="25" actId="2696"/>
        <pc:sldMkLst>
          <pc:docMk/>
          <pc:sldMk cId="2896294490" sldId="490"/>
        </pc:sldMkLst>
        <pc:spChg chg="mod">
          <ac:chgData name="Nicole Harrison" userId="20b7e93a-8c67-4be4-adfc-fb76351e8aac" providerId="ADAL" clId="{8B0FC427-5811-4454-A7A0-91FF3BE0AFF7}" dt="2022-02-16T14:40:54.276" v="14"/>
          <ac:spMkLst>
            <pc:docMk/>
            <pc:sldMk cId="2896294490" sldId="490"/>
            <ac:spMk id="3" creationId="{17C304AE-59A9-4EBB-90FF-EE7FE9905255}"/>
          </ac:spMkLst>
        </pc:spChg>
      </pc:sldChg>
      <pc:sldChg chg="modSp modAnim">
        <pc:chgData name="Nicole Harrison" userId="20b7e93a-8c67-4be4-adfc-fb76351e8aac" providerId="ADAL" clId="{8B0FC427-5811-4454-A7A0-91FF3BE0AFF7}" dt="2022-02-16T15:07:46.628" v="112" actId="20577"/>
        <pc:sldMkLst>
          <pc:docMk/>
          <pc:sldMk cId="1057548243" sldId="491"/>
        </pc:sldMkLst>
        <pc:spChg chg="mod">
          <ac:chgData name="Nicole Harrison" userId="20b7e93a-8c67-4be4-adfc-fb76351e8aac" providerId="ADAL" clId="{8B0FC427-5811-4454-A7A0-91FF3BE0AFF7}" dt="2022-02-16T15:07:13.651" v="62" actId="122"/>
          <ac:spMkLst>
            <pc:docMk/>
            <pc:sldMk cId="1057548243" sldId="491"/>
            <ac:spMk id="2" creationId="{21835B8B-D8B8-4DA1-83FB-38ED6C23BBF2}"/>
          </ac:spMkLst>
        </pc:spChg>
        <pc:spChg chg="mod">
          <ac:chgData name="Nicole Harrison" userId="20b7e93a-8c67-4be4-adfc-fb76351e8aac" providerId="ADAL" clId="{8B0FC427-5811-4454-A7A0-91FF3BE0AFF7}" dt="2022-02-16T15:07:46.628" v="112" actId="20577"/>
          <ac:spMkLst>
            <pc:docMk/>
            <pc:sldMk cId="1057548243" sldId="491"/>
            <ac:spMk id="3" creationId="{1083DF2A-D0FB-4C6D-841E-17C9A9944127}"/>
          </ac:spMkLst>
        </pc:spChg>
      </pc:sldChg>
      <pc:sldChg chg="del">
        <pc:chgData name="Nicole Harrison" userId="20b7e93a-8c67-4be4-adfc-fb76351e8aac" providerId="ADAL" clId="{8B0FC427-5811-4454-A7A0-91FF3BE0AFF7}" dt="2022-02-16T15:06:18.867" v="26" actId="2696"/>
        <pc:sldMkLst>
          <pc:docMk/>
          <pc:sldMk cId="727636908" sldId="494"/>
        </pc:sldMkLst>
      </pc:sldChg>
      <pc:sldChg chg="del">
        <pc:chgData name="Nicole Harrison" userId="20b7e93a-8c67-4be4-adfc-fb76351e8aac" providerId="ADAL" clId="{8B0FC427-5811-4454-A7A0-91FF3BE0AFF7}" dt="2022-02-16T15:07:51.357" v="114" actId="2696"/>
        <pc:sldMkLst>
          <pc:docMk/>
          <pc:sldMk cId="2030752192" sldId="497"/>
        </pc:sldMkLst>
      </pc:sldChg>
      <pc:sldChg chg="del">
        <pc:chgData name="Nicole Harrison" userId="20b7e93a-8c67-4be4-adfc-fb76351e8aac" providerId="ADAL" clId="{8B0FC427-5811-4454-A7A0-91FF3BE0AFF7}" dt="2022-02-16T15:06:23.748" v="27" actId="2696"/>
        <pc:sldMkLst>
          <pc:docMk/>
          <pc:sldMk cId="1950876913" sldId="498"/>
        </pc:sldMkLst>
      </pc:sldChg>
      <pc:sldChg chg="del">
        <pc:chgData name="Nicole Harrison" userId="20b7e93a-8c67-4be4-adfc-fb76351e8aac" providerId="ADAL" clId="{8B0FC427-5811-4454-A7A0-91FF3BE0AFF7}" dt="2022-02-16T15:07:49.394" v="113" actId="2696"/>
        <pc:sldMkLst>
          <pc:docMk/>
          <pc:sldMk cId="3522116751" sldId="499"/>
        </pc:sldMkLst>
      </pc:sldChg>
      <pc:sldChg chg="modSp">
        <pc:chgData name="Nicole Harrison" userId="20b7e93a-8c67-4be4-adfc-fb76351e8aac" providerId="ADAL" clId="{8B0FC427-5811-4454-A7A0-91FF3BE0AFF7}" dt="2022-02-16T15:09:24.318" v="262" actId="20577"/>
        <pc:sldMkLst>
          <pc:docMk/>
          <pc:sldMk cId="3415008310" sldId="500"/>
        </pc:sldMkLst>
        <pc:spChg chg="mod">
          <ac:chgData name="Nicole Harrison" userId="20b7e93a-8c67-4be4-adfc-fb76351e8aac" providerId="ADAL" clId="{8B0FC427-5811-4454-A7A0-91FF3BE0AFF7}" dt="2022-02-16T15:09:24.318" v="262" actId="20577"/>
          <ac:spMkLst>
            <pc:docMk/>
            <pc:sldMk cId="3415008310" sldId="500"/>
            <ac:spMk id="3" creationId="{5D180997-55A7-4416-A7AB-FEC9D9E7C267}"/>
          </ac:spMkLst>
        </pc:spChg>
      </pc:sldChg>
    </pc:docChg>
  </pc:docChgLst>
  <pc:docChgLst>
    <pc:chgData name="Nicole Harrison" userId="20b7e93a-8c67-4be4-adfc-fb76351e8aac" providerId="ADAL" clId="{C4E454BF-8AD6-4014-9DAA-55E55EA3EC17}"/>
    <pc:docChg chg="custSel mod addSld delSld modSld sldOrd">
      <pc:chgData name="Nicole Harrison" userId="20b7e93a-8c67-4be4-adfc-fb76351e8aac" providerId="ADAL" clId="{C4E454BF-8AD6-4014-9DAA-55E55EA3EC17}" dt="2022-02-14T18:39:19.667" v="2282" actId="20577"/>
      <pc:docMkLst>
        <pc:docMk/>
      </pc:docMkLst>
      <pc:sldChg chg="delSp modSp modTransition modAnim modNotesTx">
        <pc:chgData name="Nicole Harrison" userId="20b7e93a-8c67-4be4-adfc-fb76351e8aac" providerId="ADAL" clId="{C4E454BF-8AD6-4014-9DAA-55E55EA3EC17}" dt="2022-02-14T18:00:35.558" v="1259"/>
        <pc:sldMkLst>
          <pc:docMk/>
          <pc:sldMk cId="0" sldId="265"/>
        </pc:sldMkLst>
        <pc:spChg chg="del">
          <ac:chgData name="Nicole Harrison" userId="20b7e93a-8c67-4be4-adfc-fb76351e8aac" providerId="ADAL" clId="{C4E454BF-8AD6-4014-9DAA-55E55EA3EC17}" dt="2022-02-14T17:57:08.244" v="1247" actId="478"/>
          <ac:spMkLst>
            <pc:docMk/>
            <pc:sldMk cId="0" sldId="265"/>
            <ac:spMk id="2" creationId="{BEF71E23-F37D-49F0-BA03-155F5F276B2F}"/>
          </ac:spMkLst>
        </pc:spChg>
        <pc:spChg chg="mod">
          <ac:chgData name="Nicole Harrison" userId="20b7e93a-8c67-4be4-adfc-fb76351e8aac" providerId="ADAL" clId="{C4E454BF-8AD6-4014-9DAA-55E55EA3EC17}" dt="2022-02-14T18:00:26.923" v="1258" actId="20577"/>
          <ac:spMkLst>
            <pc:docMk/>
            <pc:sldMk cId="0" sldId="265"/>
            <ac:spMk id="21512" creationId="{0A1C1764-4BB3-4F59-8973-C328C2B072DA}"/>
          </ac:spMkLst>
        </pc:spChg>
        <pc:picChg chg="del">
          <ac:chgData name="Nicole Harrison" userId="20b7e93a-8c67-4be4-adfc-fb76351e8aac" providerId="ADAL" clId="{C4E454BF-8AD6-4014-9DAA-55E55EA3EC17}" dt="2022-02-14T17:49:03.261" v="116"/>
          <ac:picMkLst>
            <pc:docMk/>
            <pc:sldMk cId="0" sldId="265"/>
            <ac:picMk id="9" creationId="{BD7E8ED1-3CAD-40AD-BD88-1B4474F129FE}"/>
          </ac:picMkLst>
        </pc:picChg>
      </pc:sldChg>
      <pc:sldChg chg="delSp modSp ord modTransition modAnim">
        <pc:chgData name="Nicole Harrison" userId="20b7e93a-8c67-4be4-adfc-fb76351e8aac" providerId="ADAL" clId="{C4E454BF-8AD6-4014-9DAA-55E55EA3EC17}" dt="2022-02-14T18:08:46.467" v="1477"/>
        <pc:sldMkLst>
          <pc:docMk/>
          <pc:sldMk cId="4265910036" sldId="273"/>
        </pc:sldMkLst>
        <pc:graphicFrameChg chg="mod">
          <ac:chgData name="Nicole Harrison" userId="20b7e93a-8c67-4be4-adfc-fb76351e8aac" providerId="ADAL" clId="{C4E454BF-8AD6-4014-9DAA-55E55EA3EC17}" dt="2022-02-14T17:55:28.022" v="1244"/>
          <ac:graphicFrameMkLst>
            <pc:docMk/>
            <pc:sldMk cId="4265910036" sldId="273"/>
            <ac:graphicFrameMk id="11" creationId="{BDF0BD1F-9FA2-4256-840D-A5392B3EFCEA}"/>
          </ac:graphicFrameMkLst>
        </pc:graphicFrameChg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4265910036" sldId="273"/>
            <ac:picMk id="5" creationId="{41D97FB5-92B7-43AD-AA25-61F391D890A9}"/>
          </ac:picMkLst>
        </pc:picChg>
      </pc:sldChg>
      <pc:sldChg chg="delSp modTransition modAnim modNotesTx">
        <pc:chgData name="Nicole Harrison" userId="20b7e93a-8c67-4be4-adfc-fb76351e8aac" providerId="ADAL" clId="{C4E454BF-8AD6-4014-9DAA-55E55EA3EC17}" dt="2022-02-14T18:30:31.352" v="1951"/>
        <pc:sldMkLst>
          <pc:docMk/>
          <pc:sldMk cId="2307363102" sldId="313"/>
        </pc:sldMkLst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2307363102" sldId="313"/>
            <ac:picMk id="23" creationId="{DA6E55AE-A70E-424D-A284-EF0CBDFF6CD5}"/>
          </ac:picMkLst>
        </pc:picChg>
      </pc:sldChg>
      <pc:sldChg chg="delSp modSp add del modAnim">
        <pc:chgData name="Nicole Harrison" userId="20b7e93a-8c67-4be4-adfc-fb76351e8aac" providerId="ADAL" clId="{C4E454BF-8AD6-4014-9DAA-55E55EA3EC17}" dt="2022-02-14T18:10:18.842" v="1482"/>
        <pc:sldMkLst>
          <pc:docMk/>
          <pc:sldMk cId="4190567183" sldId="314"/>
        </pc:sldMkLst>
        <pc:spChg chg="mod">
          <ac:chgData name="Nicole Harrison" userId="20b7e93a-8c67-4be4-adfc-fb76351e8aac" providerId="ADAL" clId="{C4E454BF-8AD6-4014-9DAA-55E55EA3EC17}" dt="2022-02-14T18:06:35.066" v="1475" actId="20577"/>
          <ac:spMkLst>
            <pc:docMk/>
            <pc:sldMk cId="4190567183" sldId="314"/>
            <ac:spMk id="3" creationId="{F7212F42-B8A1-4A72-BDD9-5E2245AB5BB0}"/>
          </ac:spMkLst>
        </pc:spChg>
        <pc:spChg chg="mod">
          <ac:chgData name="Nicole Harrison" userId="20b7e93a-8c67-4be4-adfc-fb76351e8aac" providerId="ADAL" clId="{C4E454BF-8AD6-4014-9DAA-55E55EA3EC17}" dt="2022-02-14T18:05:47.931" v="1316" actId="1076"/>
          <ac:spMkLst>
            <pc:docMk/>
            <pc:sldMk cId="4190567183" sldId="314"/>
            <ac:spMk id="10" creationId="{A2D695DD-03C0-487F-A684-0F6BB0DDBDAE}"/>
          </ac:spMkLst>
        </pc:spChg>
        <pc:picChg chg="mod">
          <ac:chgData name="Nicole Harrison" userId="20b7e93a-8c67-4be4-adfc-fb76351e8aac" providerId="ADAL" clId="{C4E454BF-8AD6-4014-9DAA-55E55EA3EC17}" dt="2022-02-14T18:05:33.822" v="1312" actId="1076"/>
          <ac:picMkLst>
            <pc:docMk/>
            <pc:sldMk cId="4190567183" sldId="314"/>
            <ac:picMk id="2" creationId="{130F91F9-C2E9-4061-AC4E-F55DB5FFD0C7}"/>
          </ac:picMkLst>
        </pc:picChg>
        <pc:picChg chg="del">
          <ac:chgData name="Nicole Harrison" userId="20b7e93a-8c67-4be4-adfc-fb76351e8aac" providerId="ADAL" clId="{C4E454BF-8AD6-4014-9DAA-55E55EA3EC17}" dt="2022-02-14T18:10:18.842" v="1482"/>
          <ac:picMkLst>
            <pc:docMk/>
            <pc:sldMk cId="4190567183" sldId="314"/>
            <ac:picMk id="5" creationId="{3BDB7A63-36C6-4DFF-B6E3-26AB87F31ABD}"/>
          </ac:picMkLst>
        </pc:picChg>
      </pc:sldChg>
      <pc:sldChg chg="delSp modTransition modAnim">
        <pc:chgData name="Nicole Harrison" userId="20b7e93a-8c67-4be4-adfc-fb76351e8aac" providerId="ADAL" clId="{C4E454BF-8AD6-4014-9DAA-55E55EA3EC17}" dt="2022-02-14T17:56:08.721" v="1245"/>
        <pc:sldMkLst>
          <pc:docMk/>
          <pc:sldMk cId="0" sldId="439"/>
        </pc:sldMkLst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0" sldId="439"/>
            <ac:picMk id="5" creationId="{1C69869C-A4F7-4EAD-9759-A653099326A7}"/>
          </ac:picMkLst>
        </pc:picChg>
      </pc:sldChg>
      <pc:sldChg chg="delSp modTransition modAnim">
        <pc:chgData name="Nicole Harrison" userId="20b7e93a-8c67-4be4-adfc-fb76351e8aac" providerId="ADAL" clId="{C4E454BF-8AD6-4014-9DAA-55E55EA3EC17}" dt="2022-02-14T17:56:08.721" v="1245"/>
        <pc:sldMkLst>
          <pc:docMk/>
          <pc:sldMk cId="0" sldId="455"/>
        </pc:sldMkLst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0" sldId="455"/>
            <ac:picMk id="3" creationId="{4693A059-76BE-46E1-B78C-906F6051EF95}"/>
          </ac:picMkLst>
        </pc:picChg>
      </pc:sldChg>
      <pc:sldChg chg="addSp delSp modSp modTransition modAnim">
        <pc:chgData name="Nicole Harrison" userId="20b7e93a-8c67-4be4-adfc-fb76351e8aac" providerId="ADAL" clId="{C4E454BF-8AD6-4014-9DAA-55E55EA3EC17}" dt="2022-02-14T18:34:37.857" v="2018" actId="20577"/>
        <pc:sldMkLst>
          <pc:docMk/>
          <pc:sldMk cId="3678859424" sldId="459"/>
        </pc:sldMkLst>
        <pc:spChg chg="add mod">
          <ac:chgData name="Nicole Harrison" userId="20b7e93a-8c67-4be4-adfc-fb76351e8aac" providerId="ADAL" clId="{C4E454BF-8AD6-4014-9DAA-55E55EA3EC17}" dt="2022-02-14T18:29:27.859" v="1946" actId="1076"/>
          <ac:spMkLst>
            <pc:docMk/>
            <pc:sldMk cId="3678859424" sldId="459"/>
            <ac:spMk id="5" creationId="{13594743-2C1F-49B0-BCF8-8805CCC884FB}"/>
          </ac:spMkLst>
        </pc:spChg>
        <pc:spChg chg="mod">
          <ac:chgData name="Nicole Harrison" userId="20b7e93a-8c67-4be4-adfc-fb76351e8aac" providerId="ADAL" clId="{C4E454BF-8AD6-4014-9DAA-55E55EA3EC17}" dt="2022-02-14T18:34:37.857" v="2018" actId="20577"/>
          <ac:spMkLst>
            <pc:docMk/>
            <pc:sldMk cId="3678859424" sldId="459"/>
            <ac:spMk id="21507" creationId="{00000000-0000-0000-0000-000000000000}"/>
          </ac:spMkLst>
        </pc:spChg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3678859424" sldId="459"/>
            <ac:picMk id="4" creationId="{4C3D22C8-FAAD-47EC-9571-ED69CDAF7B4C}"/>
          </ac:picMkLst>
        </pc:picChg>
      </pc:sldChg>
      <pc:sldChg chg="addSp delSp modSp modTransition modAnim">
        <pc:chgData name="Nicole Harrison" userId="20b7e93a-8c67-4be4-adfc-fb76351e8aac" providerId="ADAL" clId="{C4E454BF-8AD6-4014-9DAA-55E55EA3EC17}" dt="2022-02-14T18:15:30.050" v="1640"/>
        <pc:sldMkLst>
          <pc:docMk/>
          <pc:sldMk cId="1301930118" sldId="460"/>
        </pc:sldMkLst>
        <pc:spChg chg="mod">
          <ac:chgData name="Nicole Harrison" userId="20b7e93a-8c67-4be4-adfc-fb76351e8aac" providerId="ADAL" clId="{C4E454BF-8AD6-4014-9DAA-55E55EA3EC17}" dt="2022-02-14T18:14:54.835" v="1639" actId="20577"/>
          <ac:spMkLst>
            <pc:docMk/>
            <pc:sldMk cId="1301930118" sldId="460"/>
            <ac:spMk id="3" creationId="{00000000-0000-0000-0000-000000000000}"/>
          </ac:spMkLst>
        </pc:spChg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1301930118" sldId="460"/>
            <ac:picMk id="5" creationId="{E8F7AC69-5F80-4C24-AFC2-37B1EBD56075}"/>
          </ac:picMkLst>
        </pc:picChg>
        <pc:picChg chg="add mod">
          <ac:chgData name="Nicole Harrison" userId="20b7e93a-8c67-4be4-adfc-fb76351e8aac" providerId="ADAL" clId="{C4E454BF-8AD6-4014-9DAA-55E55EA3EC17}" dt="2022-02-14T18:13:55.048" v="1586" actId="1076"/>
          <ac:picMkLst>
            <pc:docMk/>
            <pc:sldMk cId="1301930118" sldId="460"/>
            <ac:picMk id="6" creationId="{19CF5C5D-FFE6-4A99-A75E-CCDC5FA03619}"/>
          </ac:picMkLst>
        </pc:picChg>
      </pc:sldChg>
      <pc:sldChg chg="delSp modSp modTransition modAnim">
        <pc:chgData name="Nicole Harrison" userId="20b7e93a-8c67-4be4-adfc-fb76351e8aac" providerId="ADAL" clId="{C4E454BF-8AD6-4014-9DAA-55E55EA3EC17}" dt="2022-02-14T18:31:10.885" v="1956" actId="20577"/>
        <pc:sldMkLst>
          <pc:docMk/>
          <pc:sldMk cId="3072631398" sldId="461"/>
        </pc:sldMkLst>
        <pc:spChg chg="mod">
          <ac:chgData name="Nicole Harrison" userId="20b7e93a-8c67-4be4-adfc-fb76351e8aac" providerId="ADAL" clId="{C4E454BF-8AD6-4014-9DAA-55E55EA3EC17}" dt="2022-02-14T18:31:10.885" v="1956" actId="20577"/>
          <ac:spMkLst>
            <pc:docMk/>
            <pc:sldMk cId="3072631398" sldId="461"/>
            <ac:spMk id="3" creationId="{00000000-0000-0000-0000-000000000000}"/>
          </ac:spMkLst>
        </pc:spChg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3072631398" sldId="461"/>
            <ac:picMk id="5" creationId="{D7A4C52C-3825-422A-A7E8-20765C210831}"/>
          </ac:picMkLst>
        </pc:picChg>
      </pc:sldChg>
      <pc:sldChg chg="delSp modTransition modAnim">
        <pc:chgData name="Nicole Harrison" userId="20b7e93a-8c67-4be4-adfc-fb76351e8aac" providerId="ADAL" clId="{C4E454BF-8AD6-4014-9DAA-55E55EA3EC17}" dt="2022-02-14T17:56:08.721" v="1245"/>
        <pc:sldMkLst>
          <pc:docMk/>
          <pc:sldMk cId="2950073192" sldId="462"/>
        </pc:sldMkLst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2950073192" sldId="462"/>
            <ac:picMk id="5" creationId="{5136356C-3F86-4E2D-B168-39CD46A2447D}"/>
          </ac:picMkLst>
        </pc:picChg>
      </pc:sldChg>
      <pc:sldChg chg="delSp ord modTransition modAnim">
        <pc:chgData name="Nicole Harrison" userId="20b7e93a-8c67-4be4-adfc-fb76351e8aac" providerId="ADAL" clId="{C4E454BF-8AD6-4014-9DAA-55E55EA3EC17}" dt="2022-02-14T18:31:54.367" v="1957"/>
        <pc:sldMkLst>
          <pc:docMk/>
          <pc:sldMk cId="3761041098" sldId="463"/>
        </pc:sldMkLst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3761041098" sldId="463"/>
            <ac:picMk id="4" creationId="{1B3051FB-BD6D-4446-AB98-7E80AE97F295}"/>
          </ac:picMkLst>
        </pc:picChg>
      </pc:sldChg>
      <pc:sldChg chg="delSp modTransition modAnim">
        <pc:chgData name="Nicole Harrison" userId="20b7e93a-8c67-4be4-adfc-fb76351e8aac" providerId="ADAL" clId="{C4E454BF-8AD6-4014-9DAA-55E55EA3EC17}" dt="2022-02-14T17:56:08.721" v="1245"/>
        <pc:sldMkLst>
          <pc:docMk/>
          <pc:sldMk cId="4095190657" sldId="466"/>
        </pc:sldMkLst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4095190657" sldId="466"/>
            <ac:picMk id="5" creationId="{317D5876-7970-4399-808F-9CA46F5257FA}"/>
          </ac:picMkLst>
        </pc:picChg>
      </pc:sldChg>
      <pc:sldChg chg="delSp modSp modTransition modAnim">
        <pc:chgData name="Nicole Harrison" userId="20b7e93a-8c67-4be4-adfc-fb76351e8aac" providerId="ADAL" clId="{C4E454BF-8AD6-4014-9DAA-55E55EA3EC17}" dt="2022-02-14T18:11:11.378" v="1484" actId="20577"/>
        <pc:sldMkLst>
          <pc:docMk/>
          <pc:sldMk cId="4196454696" sldId="469"/>
        </pc:sldMkLst>
        <pc:spChg chg="mod">
          <ac:chgData name="Nicole Harrison" userId="20b7e93a-8c67-4be4-adfc-fb76351e8aac" providerId="ADAL" clId="{C4E454BF-8AD6-4014-9DAA-55E55EA3EC17}" dt="2022-02-14T18:11:11.378" v="1484" actId="20577"/>
          <ac:spMkLst>
            <pc:docMk/>
            <pc:sldMk cId="4196454696" sldId="469"/>
            <ac:spMk id="3" creationId="{00000000-0000-0000-0000-000000000000}"/>
          </ac:spMkLst>
        </pc:spChg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4196454696" sldId="469"/>
            <ac:picMk id="2" creationId="{9FFDAC3C-36DA-44E8-997C-EB8CA9A7481B}"/>
          </ac:picMkLst>
        </pc:picChg>
      </pc:sldChg>
      <pc:sldChg chg="delSp modTransition modAnim">
        <pc:chgData name="Nicole Harrison" userId="20b7e93a-8c67-4be4-adfc-fb76351e8aac" providerId="ADAL" clId="{C4E454BF-8AD6-4014-9DAA-55E55EA3EC17}" dt="2022-02-14T17:56:08.721" v="1245"/>
        <pc:sldMkLst>
          <pc:docMk/>
          <pc:sldMk cId="1246853101" sldId="472"/>
        </pc:sldMkLst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1246853101" sldId="472"/>
            <ac:picMk id="4" creationId="{CE1286F3-4945-4373-9824-932AEE27031D}"/>
          </ac:picMkLst>
        </pc:picChg>
      </pc:sldChg>
      <pc:sldChg chg="delSp del ord modTransition modAnim modNotesTx">
        <pc:chgData name="Nicole Harrison" userId="20b7e93a-8c67-4be4-adfc-fb76351e8aac" providerId="ADAL" clId="{C4E454BF-8AD6-4014-9DAA-55E55EA3EC17}" dt="2022-02-14T17:53:39.658" v="1233" actId="2696"/>
        <pc:sldMkLst>
          <pc:docMk/>
          <pc:sldMk cId="1323306067" sldId="474"/>
        </pc:sldMkLst>
        <pc:picChg chg="del">
          <ac:chgData name="Nicole Harrison" userId="20b7e93a-8c67-4be4-adfc-fb76351e8aac" providerId="ADAL" clId="{C4E454BF-8AD6-4014-9DAA-55E55EA3EC17}" dt="2022-02-14T17:51:14.165" v="618"/>
          <ac:picMkLst>
            <pc:docMk/>
            <pc:sldMk cId="1323306067" sldId="474"/>
            <ac:picMk id="7" creationId="{6A8AFD42-DCD6-445F-B030-E78952439167}"/>
          </ac:picMkLst>
        </pc:picChg>
      </pc:sldChg>
      <pc:sldChg chg="delSp modTransition modAnim">
        <pc:chgData name="Nicole Harrison" userId="20b7e93a-8c67-4be4-adfc-fb76351e8aac" providerId="ADAL" clId="{C4E454BF-8AD6-4014-9DAA-55E55EA3EC17}" dt="2022-02-14T17:56:08.721" v="1245"/>
        <pc:sldMkLst>
          <pc:docMk/>
          <pc:sldMk cId="1814450912" sldId="476"/>
        </pc:sldMkLst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1814450912" sldId="476"/>
            <ac:picMk id="3" creationId="{1B26037B-910C-4B87-87BF-3152C9DF4F62}"/>
          </ac:picMkLst>
        </pc:picChg>
      </pc:sldChg>
      <pc:sldChg chg="delSp modTransition modAnim">
        <pc:chgData name="Nicole Harrison" userId="20b7e93a-8c67-4be4-adfc-fb76351e8aac" providerId="ADAL" clId="{C4E454BF-8AD6-4014-9DAA-55E55EA3EC17}" dt="2022-02-14T17:56:08.721" v="1245"/>
        <pc:sldMkLst>
          <pc:docMk/>
          <pc:sldMk cId="857791449" sldId="480"/>
        </pc:sldMkLst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857791449" sldId="480"/>
            <ac:picMk id="4" creationId="{E2445BAE-AC2B-42A3-8C21-D2240BD74D60}"/>
          </ac:picMkLst>
        </pc:picChg>
      </pc:sldChg>
      <pc:sldChg chg="delSp modTransition modAnim">
        <pc:chgData name="Nicole Harrison" userId="20b7e93a-8c67-4be4-adfc-fb76351e8aac" providerId="ADAL" clId="{C4E454BF-8AD6-4014-9DAA-55E55EA3EC17}" dt="2022-02-14T17:56:08.721" v="1245"/>
        <pc:sldMkLst>
          <pc:docMk/>
          <pc:sldMk cId="1656528530" sldId="482"/>
        </pc:sldMkLst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1656528530" sldId="482"/>
            <ac:picMk id="7" creationId="{C8A42506-FE6D-40FD-902D-31BAE5584A44}"/>
          </ac:picMkLst>
        </pc:picChg>
      </pc:sldChg>
      <pc:sldChg chg="delSp modTransition modAnim">
        <pc:chgData name="Nicole Harrison" userId="20b7e93a-8c67-4be4-adfc-fb76351e8aac" providerId="ADAL" clId="{C4E454BF-8AD6-4014-9DAA-55E55EA3EC17}" dt="2022-02-14T17:56:08.721" v="1245"/>
        <pc:sldMkLst>
          <pc:docMk/>
          <pc:sldMk cId="2100777271" sldId="484"/>
        </pc:sldMkLst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2100777271" sldId="484"/>
            <ac:picMk id="3" creationId="{B7AA1980-F708-498F-989B-D6AB4179E046}"/>
          </ac:picMkLst>
        </pc:picChg>
      </pc:sldChg>
      <pc:sldChg chg="delSp modTransition modAnim">
        <pc:chgData name="Nicole Harrison" userId="20b7e93a-8c67-4be4-adfc-fb76351e8aac" providerId="ADAL" clId="{C4E454BF-8AD6-4014-9DAA-55E55EA3EC17}" dt="2022-02-14T17:56:08.721" v="1245"/>
        <pc:sldMkLst>
          <pc:docMk/>
          <pc:sldMk cId="1621285946" sldId="485"/>
        </pc:sldMkLst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1621285946" sldId="485"/>
            <ac:picMk id="4" creationId="{BE998AAF-8394-4A21-9F07-5DBDA1726FE3}"/>
          </ac:picMkLst>
        </pc:picChg>
      </pc:sldChg>
      <pc:sldChg chg="delSp modSp modTransition modAnim">
        <pc:chgData name="Nicole Harrison" userId="20b7e93a-8c67-4be4-adfc-fb76351e8aac" providerId="ADAL" clId="{C4E454BF-8AD6-4014-9DAA-55E55EA3EC17}" dt="2022-02-14T18:19:32.609" v="1940" actId="20577"/>
        <pc:sldMkLst>
          <pc:docMk/>
          <pc:sldMk cId="3146170536" sldId="486"/>
        </pc:sldMkLst>
        <pc:spChg chg="mod">
          <ac:chgData name="Nicole Harrison" userId="20b7e93a-8c67-4be4-adfc-fb76351e8aac" providerId="ADAL" clId="{C4E454BF-8AD6-4014-9DAA-55E55EA3EC17}" dt="2022-02-14T18:19:32.609" v="1940" actId="20577"/>
          <ac:spMkLst>
            <pc:docMk/>
            <pc:sldMk cId="3146170536" sldId="486"/>
            <ac:spMk id="46083" creationId="{00000000-0000-0000-0000-000000000000}"/>
          </ac:spMkLst>
        </pc:spChg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3146170536" sldId="486"/>
            <ac:picMk id="5" creationId="{2167147A-BB39-4C90-87A5-E9CE517059C8}"/>
          </ac:picMkLst>
        </pc:picChg>
      </pc:sldChg>
      <pc:sldChg chg="delSp modTransition modAnim">
        <pc:chgData name="Nicole Harrison" userId="20b7e93a-8c67-4be4-adfc-fb76351e8aac" providerId="ADAL" clId="{C4E454BF-8AD6-4014-9DAA-55E55EA3EC17}" dt="2022-02-14T17:56:08.721" v="1245"/>
        <pc:sldMkLst>
          <pc:docMk/>
          <pc:sldMk cId="2864641711" sldId="487"/>
        </pc:sldMkLst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2864641711" sldId="487"/>
            <ac:picMk id="8" creationId="{974D9EA4-5870-41FD-AF11-7CE8FB72C8D4}"/>
          </ac:picMkLst>
        </pc:picChg>
      </pc:sldChg>
      <pc:sldChg chg="delSp modSp modTransition modAnim">
        <pc:chgData name="Nicole Harrison" userId="20b7e93a-8c67-4be4-adfc-fb76351e8aac" providerId="ADAL" clId="{C4E454BF-8AD6-4014-9DAA-55E55EA3EC17}" dt="2022-02-14T18:19:58.594" v="1944" actId="20577"/>
        <pc:sldMkLst>
          <pc:docMk/>
          <pc:sldMk cId="3303420976" sldId="488"/>
        </pc:sldMkLst>
        <pc:spChg chg="mod">
          <ac:chgData name="Nicole Harrison" userId="20b7e93a-8c67-4be4-adfc-fb76351e8aac" providerId="ADAL" clId="{C4E454BF-8AD6-4014-9DAA-55E55EA3EC17}" dt="2022-02-14T18:19:58.594" v="1944" actId="20577"/>
          <ac:spMkLst>
            <pc:docMk/>
            <pc:sldMk cId="3303420976" sldId="488"/>
            <ac:spMk id="294914" creationId="{00DF6CB2-2615-4549-8F5F-52457579EC83}"/>
          </ac:spMkLst>
        </pc:spChg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3303420976" sldId="488"/>
            <ac:picMk id="3" creationId="{8E6113D0-31ED-44A3-A8F3-4D96B26E9D47}"/>
          </ac:picMkLst>
        </pc:picChg>
      </pc:sldChg>
      <pc:sldChg chg="delSp modSp modTransition modAnim">
        <pc:chgData name="Nicole Harrison" userId="20b7e93a-8c67-4be4-adfc-fb76351e8aac" providerId="ADAL" clId="{C4E454BF-8AD6-4014-9DAA-55E55EA3EC17}" dt="2022-02-14T18:32:17.116" v="1958" actId="20577"/>
        <pc:sldMkLst>
          <pc:docMk/>
          <pc:sldMk cId="2896294490" sldId="490"/>
        </pc:sldMkLst>
        <pc:spChg chg="mod">
          <ac:chgData name="Nicole Harrison" userId="20b7e93a-8c67-4be4-adfc-fb76351e8aac" providerId="ADAL" clId="{C4E454BF-8AD6-4014-9DAA-55E55EA3EC17}" dt="2022-02-14T18:32:17.116" v="1958" actId="20577"/>
          <ac:spMkLst>
            <pc:docMk/>
            <pc:sldMk cId="2896294490" sldId="490"/>
            <ac:spMk id="3" creationId="{17C304AE-59A9-4EBB-90FF-EE7FE9905255}"/>
          </ac:spMkLst>
        </pc:spChg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2896294490" sldId="490"/>
            <ac:picMk id="5" creationId="{FA69EF30-FA21-40C2-8774-3D3F5538C802}"/>
          </ac:picMkLst>
        </pc:picChg>
      </pc:sldChg>
      <pc:sldChg chg="delSp modTransition modAnim">
        <pc:chgData name="Nicole Harrison" userId="20b7e93a-8c67-4be4-adfc-fb76351e8aac" providerId="ADAL" clId="{C4E454BF-8AD6-4014-9DAA-55E55EA3EC17}" dt="2022-02-14T18:02:53.894" v="1269"/>
        <pc:sldMkLst>
          <pc:docMk/>
          <pc:sldMk cId="1057548243" sldId="491"/>
        </pc:sldMkLst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1057548243" sldId="491"/>
            <ac:picMk id="6" creationId="{FA581AF2-DB09-4D25-8E42-8AE0DF1382A5}"/>
          </ac:picMkLst>
        </pc:picChg>
      </pc:sldChg>
      <pc:sldChg chg="delSp ord modTransition modAnim">
        <pc:chgData name="Nicole Harrison" userId="20b7e93a-8c67-4be4-adfc-fb76351e8aac" providerId="ADAL" clId="{C4E454BF-8AD6-4014-9DAA-55E55EA3EC17}" dt="2022-02-14T17:56:08.721" v="1245"/>
        <pc:sldMkLst>
          <pc:docMk/>
          <pc:sldMk cId="727636908" sldId="494"/>
        </pc:sldMkLst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727636908" sldId="494"/>
            <ac:picMk id="2" creationId="{7BE494BF-9BB7-4C03-A62C-D013A59FD516}"/>
          </ac:picMkLst>
        </pc:picChg>
      </pc:sldChg>
      <pc:sldChg chg="delSp modTransition modAnim">
        <pc:chgData name="Nicole Harrison" userId="20b7e93a-8c67-4be4-adfc-fb76351e8aac" providerId="ADAL" clId="{C4E454BF-8AD6-4014-9DAA-55E55EA3EC17}" dt="2022-02-14T17:56:08.721" v="1245"/>
        <pc:sldMkLst>
          <pc:docMk/>
          <pc:sldMk cId="2967444938" sldId="495"/>
        </pc:sldMkLst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2967444938" sldId="495"/>
            <ac:picMk id="4" creationId="{2EE3AD0A-72FE-41E0-9D42-4168BD046D25}"/>
          </ac:picMkLst>
        </pc:picChg>
      </pc:sldChg>
      <pc:sldChg chg="delSp modSp modTransition modAnim">
        <pc:chgData name="Nicole Harrison" userId="20b7e93a-8c67-4be4-adfc-fb76351e8aac" providerId="ADAL" clId="{C4E454BF-8AD6-4014-9DAA-55E55EA3EC17}" dt="2022-02-14T18:17:01.316" v="1841" actId="20577"/>
        <pc:sldMkLst>
          <pc:docMk/>
          <pc:sldMk cId="4280870774" sldId="496"/>
        </pc:sldMkLst>
        <pc:spChg chg="mod">
          <ac:chgData name="Nicole Harrison" userId="20b7e93a-8c67-4be4-adfc-fb76351e8aac" providerId="ADAL" clId="{C4E454BF-8AD6-4014-9DAA-55E55EA3EC17}" dt="2022-02-14T18:17:01.316" v="1841" actId="20577"/>
          <ac:spMkLst>
            <pc:docMk/>
            <pc:sldMk cId="4280870774" sldId="496"/>
            <ac:spMk id="3" creationId="{00000000-0000-0000-0000-000000000000}"/>
          </ac:spMkLst>
        </pc:spChg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4280870774" sldId="496"/>
            <ac:picMk id="6" creationId="{CD2B19B8-ECD5-49BA-8E35-5B23C1DA1A8B}"/>
          </ac:picMkLst>
        </pc:picChg>
      </pc:sldChg>
      <pc:sldChg chg="delSp modSp add ord modTransition modAnim">
        <pc:chgData name="Nicole Harrison" userId="20b7e93a-8c67-4be4-adfc-fb76351e8aac" providerId="ADAL" clId="{C4E454BF-8AD6-4014-9DAA-55E55EA3EC17}" dt="2022-02-14T18:03:48.368" v="1305"/>
        <pc:sldMkLst>
          <pc:docMk/>
          <pc:sldMk cId="2030752192" sldId="497"/>
        </pc:sldMkLst>
        <pc:spChg chg="mod">
          <ac:chgData name="Nicole Harrison" userId="20b7e93a-8c67-4be4-adfc-fb76351e8aac" providerId="ADAL" clId="{C4E454BF-8AD6-4014-9DAA-55E55EA3EC17}" dt="2022-02-14T17:45:36.057" v="34" actId="255"/>
          <ac:spMkLst>
            <pc:docMk/>
            <pc:sldMk cId="2030752192" sldId="497"/>
            <ac:spMk id="2" creationId="{38F1F062-AF26-4FA7-B936-33AA6B38F928}"/>
          </ac:spMkLst>
        </pc:spChg>
        <pc:spChg chg="mod">
          <ac:chgData name="Nicole Harrison" userId="20b7e93a-8c67-4be4-adfc-fb76351e8aac" providerId="ADAL" clId="{C4E454BF-8AD6-4014-9DAA-55E55EA3EC17}" dt="2022-02-14T17:46:09.080" v="83" actId="20577"/>
          <ac:spMkLst>
            <pc:docMk/>
            <pc:sldMk cId="2030752192" sldId="497"/>
            <ac:spMk id="3" creationId="{17C304AE-59A9-4EBB-90FF-EE7FE9905255}"/>
          </ac:spMkLst>
        </pc:spChg>
        <pc:picChg chg="del">
          <ac:chgData name="Nicole Harrison" userId="20b7e93a-8c67-4be4-adfc-fb76351e8aac" providerId="ADAL" clId="{C4E454BF-8AD6-4014-9DAA-55E55EA3EC17}" dt="2022-02-14T17:56:08.721" v="1245"/>
          <ac:picMkLst>
            <pc:docMk/>
            <pc:sldMk cId="2030752192" sldId="497"/>
            <ac:picMk id="5" creationId="{FA69EF30-FA21-40C2-8774-3D3F5538C802}"/>
          </ac:picMkLst>
        </pc:picChg>
      </pc:sldChg>
      <pc:sldChg chg="addSp delSp modSp add mod modTransition modClrScheme chgLayout">
        <pc:chgData name="Nicole Harrison" userId="20b7e93a-8c67-4be4-adfc-fb76351e8aac" providerId="ADAL" clId="{C4E454BF-8AD6-4014-9DAA-55E55EA3EC17}" dt="2022-02-14T17:56:08.721" v="1245"/>
        <pc:sldMkLst>
          <pc:docMk/>
          <pc:sldMk cId="1950876913" sldId="498"/>
        </pc:sldMkLst>
        <pc:spChg chg="del">
          <ac:chgData name="Nicole Harrison" userId="20b7e93a-8c67-4be4-adfc-fb76351e8aac" providerId="ADAL" clId="{C4E454BF-8AD6-4014-9DAA-55E55EA3EC17}" dt="2022-02-14T17:47:44.189" v="87" actId="26606"/>
          <ac:spMkLst>
            <pc:docMk/>
            <pc:sldMk cId="1950876913" sldId="498"/>
            <ac:spMk id="2" creationId="{C4629B1F-A8D3-4CB6-81F0-21FA18FB6D63}"/>
          </ac:spMkLst>
        </pc:spChg>
        <pc:spChg chg="del">
          <ac:chgData name="Nicole Harrison" userId="20b7e93a-8c67-4be4-adfc-fb76351e8aac" providerId="ADAL" clId="{C4E454BF-8AD6-4014-9DAA-55E55EA3EC17}" dt="2022-02-14T17:47:39.479" v="86"/>
          <ac:spMkLst>
            <pc:docMk/>
            <pc:sldMk cId="1950876913" sldId="498"/>
            <ac:spMk id="3" creationId="{964B5B2B-28A7-441F-97B3-80BDBAAC8A14}"/>
          </ac:spMkLst>
        </pc:spChg>
        <pc:spChg chg="add mod">
          <ac:chgData name="Nicole Harrison" userId="20b7e93a-8c67-4be4-adfc-fb76351e8aac" providerId="ADAL" clId="{C4E454BF-8AD6-4014-9DAA-55E55EA3EC17}" dt="2022-02-14T17:48:15.394" v="114" actId="255"/>
          <ac:spMkLst>
            <pc:docMk/>
            <pc:sldMk cId="1950876913" sldId="498"/>
            <ac:spMk id="9" creationId="{5BFB5AD8-D518-42CC-9847-CACC5C9AF584}"/>
          </ac:spMkLst>
        </pc:spChg>
        <pc:spChg chg="add mod">
          <ac:chgData name="Nicole Harrison" userId="20b7e93a-8c67-4be4-adfc-fb76351e8aac" providerId="ADAL" clId="{C4E454BF-8AD6-4014-9DAA-55E55EA3EC17}" dt="2022-02-14T17:48:23.339" v="115" actId="255"/>
          <ac:spMkLst>
            <pc:docMk/>
            <pc:sldMk cId="1950876913" sldId="498"/>
            <ac:spMk id="11" creationId="{ADF8AFDC-E8ED-4187-BFBB-0B8946B03B97}"/>
          </ac:spMkLst>
        </pc:spChg>
        <pc:picChg chg="add mod">
          <ac:chgData name="Nicole Harrison" userId="20b7e93a-8c67-4be4-adfc-fb76351e8aac" providerId="ADAL" clId="{C4E454BF-8AD6-4014-9DAA-55E55EA3EC17}" dt="2022-02-14T17:47:48.299" v="88" actId="14100"/>
          <ac:picMkLst>
            <pc:docMk/>
            <pc:sldMk cId="1950876913" sldId="498"/>
            <ac:picMk id="4" creationId="{48E26223-35F1-4441-AC69-E6FF6508AD8E}"/>
          </ac:picMkLst>
        </pc:picChg>
      </pc:sldChg>
      <pc:sldChg chg="modSp add ord">
        <pc:chgData name="Nicole Harrison" userId="20b7e93a-8c67-4be4-adfc-fb76351e8aac" providerId="ADAL" clId="{C4E454BF-8AD6-4014-9DAA-55E55EA3EC17}" dt="2022-02-14T18:03:25.400" v="1304" actId="20577"/>
        <pc:sldMkLst>
          <pc:docMk/>
          <pc:sldMk cId="3522116751" sldId="499"/>
        </pc:sldMkLst>
        <pc:spChg chg="mod">
          <ac:chgData name="Nicole Harrison" userId="20b7e93a-8c67-4be4-adfc-fb76351e8aac" providerId="ADAL" clId="{C4E454BF-8AD6-4014-9DAA-55E55EA3EC17}" dt="2022-02-14T18:03:09.114" v="1278" actId="20577"/>
          <ac:spMkLst>
            <pc:docMk/>
            <pc:sldMk cId="3522116751" sldId="499"/>
            <ac:spMk id="2" creationId="{21835B8B-D8B8-4DA1-83FB-38ED6C23BBF2}"/>
          </ac:spMkLst>
        </pc:spChg>
        <pc:spChg chg="mod">
          <ac:chgData name="Nicole Harrison" userId="20b7e93a-8c67-4be4-adfc-fb76351e8aac" providerId="ADAL" clId="{C4E454BF-8AD6-4014-9DAA-55E55EA3EC17}" dt="2022-02-14T18:03:25.400" v="1304" actId="20577"/>
          <ac:spMkLst>
            <pc:docMk/>
            <pc:sldMk cId="3522116751" sldId="499"/>
            <ac:spMk id="3" creationId="{1083DF2A-D0FB-4C6D-841E-17C9A9944127}"/>
          </ac:spMkLst>
        </pc:spChg>
      </pc:sldChg>
      <pc:sldChg chg="addSp delSp add del">
        <pc:chgData name="Nicole Harrison" userId="20b7e93a-8c67-4be4-adfc-fb76351e8aac" providerId="ADAL" clId="{C4E454BF-8AD6-4014-9DAA-55E55EA3EC17}" dt="2022-02-14T18:09:40.645" v="1478" actId="2696"/>
        <pc:sldMkLst>
          <pc:docMk/>
          <pc:sldMk cId="1887152195" sldId="500"/>
        </pc:sldMkLst>
        <pc:picChg chg="add del">
          <ac:chgData name="Nicole Harrison" userId="20b7e93a-8c67-4be4-adfc-fb76351e8aac" providerId="ADAL" clId="{C4E454BF-8AD6-4014-9DAA-55E55EA3EC17}" dt="2022-02-14T18:05:26.109" v="1310"/>
          <ac:picMkLst>
            <pc:docMk/>
            <pc:sldMk cId="1887152195" sldId="500"/>
            <ac:picMk id="2" creationId="{DC5E8934-995A-42DF-A7EE-3BC3529585F3}"/>
          </ac:picMkLst>
        </pc:picChg>
      </pc:sldChg>
      <pc:sldChg chg="modSp add">
        <pc:chgData name="Nicole Harrison" userId="20b7e93a-8c67-4be4-adfc-fb76351e8aac" providerId="ADAL" clId="{C4E454BF-8AD6-4014-9DAA-55E55EA3EC17}" dt="2022-02-14T18:39:19.667" v="2282" actId="20577"/>
        <pc:sldMkLst>
          <pc:docMk/>
          <pc:sldMk cId="3415008310" sldId="500"/>
        </pc:sldMkLst>
        <pc:spChg chg="mod">
          <ac:chgData name="Nicole Harrison" userId="20b7e93a-8c67-4be4-adfc-fb76351e8aac" providerId="ADAL" clId="{C4E454BF-8AD6-4014-9DAA-55E55EA3EC17}" dt="2022-02-14T18:38:03.456" v="2020"/>
          <ac:spMkLst>
            <pc:docMk/>
            <pc:sldMk cId="3415008310" sldId="500"/>
            <ac:spMk id="2" creationId="{B0E90CD4-7B90-40AB-99F2-8AF472D01BC2}"/>
          </ac:spMkLst>
        </pc:spChg>
        <pc:spChg chg="mod">
          <ac:chgData name="Nicole Harrison" userId="20b7e93a-8c67-4be4-adfc-fb76351e8aac" providerId="ADAL" clId="{C4E454BF-8AD6-4014-9DAA-55E55EA3EC17}" dt="2022-02-14T18:39:19.667" v="2282" actId="20577"/>
          <ac:spMkLst>
            <pc:docMk/>
            <pc:sldMk cId="3415008310" sldId="500"/>
            <ac:spMk id="3" creationId="{5D180997-55A7-4416-A7AB-FEC9D9E7C267}"/>
          </ac:spMkLst>
        </pc:spChg>
      </pc:sldChg>
    </pc:docChg>
  </pc:docChgLst>
  <pc:docChgLst>
    <pc:chgData name="Nicole Harrison" userId="20b7e93a-8c67-4be4-adfc-fb76351e8aac" providerId="ADAL" clId="{3EC16957-4CAE-4E36-BEDD-35B69C1D9CB1}"/>
    <pc:docChg chg="undo custSel addSld delSld modSld sldOrd">
      <pc:chgData name="Nicole Harrison" userId="20b7e93a-8c67-4be4-adfc-fb76351e8aac" providerId="ADAL" clId="{3EC16957-4CAE-4E36-BEDD-35B69C1D9CB1}" dt="2023-02-23T19:14:21.626" v="2609" actId="2696"/>
      <pc:docMkLst>
        <pc:docMk/>
      </pc:docMkLst>
      <pc:sldChg chg="modSp">
        <pc:chgData name="Nicole Harrison" userId="20b7e93a-8c67-4be4-adfc-fb76351e8aac" providerId="ADAL" clId="{3EC16957-4CAE-4E36-BEDD-35B69C1D9CB1}" dt="2023-02-21T14:34:06.337" v="1494"/>
        <pc:sldMkLst>
          <pc:docMk/>
          <pc:sldMk cId="4265910036" sldId="273"/>
        </pc:sldMkLst>
        <pc:graphicFrameChg chg="mod">
          <ac:chgData name="Nicole Harrison" userId="20b7e93a-8c67-4be4-adfc-fb76351e8aac" providerId="ADAL" clId="{3EC16957-4CAE-4E36-BEDD-35B69C1D9CB1}" dt="2023-02-21T14:34:06.337" v="1494"/>
          <ac:graphicFrameMkLst>
            <pc:docMk/>
            <pc:sldMk cId="4265910036" sldId="273"/>
            <ac:graphicFrameMk id="11" creationId="{BDF0BD1F-9FA2-4256-840D-A5392B3EFCEA}"/>
          </ac:graphicFrameMkLst>
        </pc:graphicFrameChg>
      </pc:sldChg>
      <pc:sldChg chg="modSp">
        <pc:chgData name="Nicole Harrison" userId="20b7e93a-8c67-4be4-adfc-fb76351e8aac" providerId="ADAL" clId="{3EC16957-4CAE-4E36-BEDD-35B69C1D9CB1}" dt="2023-02-21T14:29:54.611" v="1449" actId="1076"/>
        <pc:sldMkLst>
          <pc:docMk/>
          <pc:sldMk cId="2307363102" sldId="313"/>
        </pc:sldMkLst>
        <pc:spChg chg="mod">
          <ac:chgData name="Nicole Harrison" userId="20b7e93a-8c67-4be4-adfc-fb76351e8aac" providerId="ADAL" clId="{3EC16957-4CAE-4E36-BEDD-35B69C1D9CB1}" dt="2023-02-21T13:43:40.640" v="47" actId="20577"/>
          <ac:spMkLst>
            <pc:docMk/>
            <pc:sldMk cId="2307363102" sldId="313"/>
            <ac:spMk id="7" creationId="{B0322EC6-869B-4B88-8065-69DEE2A03245}"/>
          </ac:spMkLst>
        </pc:spChg>
        <pc:picChg chg="mod">
          <ac:chgData name="Nicole Harrison" userId="20b7e93a-8c67-4be4-adfc-fb76351e8aac" providerId="ADAL" clId="{3EC16957-4CAE-4E36-BEDD-35B69C1D9CB1}" dt="2023-02-21T14:29:54.611" v="1449" actId="1076"/>
          <ac:picMkLst>
            <pc:docMk/>
            <pc:sldMk cId="2307363102" sldId="313"/>
            <ac:picMk id="2" creationId="{8EAC64AA-E0CA-4491-8F34-9C5F10C7188E}"/>
          </ac:picMkLst>
        </pc:picChg>
      </pc:sldChg>
      <pc:sldChg chg="modSp del modAnim">
        <pc:chgData name="Nicole Harrison" userId="20b7e93a-8c67-4be4-adfc-fb76351e8aac" providerId="ADAL" clId="{3EC16957-4CAE-4E36-BEDD-35B69C1D9CB1}" dt="2023-02-21T14:13:43.500" v="1193" actId="2696"/>
        <pc:sldMkLst>
          <pc:docMk/>
          <pc:sldMk cId="4190567183" sldId="314"/>
        </pc:sldMkLst>
        <pc:spChg chg="mod">
          <ac:chgData name="Nicole Harrison" userId="20b7e93a-8c67-4be4-adfc-fb76351e8aac" providerId="ADAL" clId="{3EC16957-4CAE-4E36-BEDD-35B69C1D9CB1}" dt="2023-02-21T14:12:20.261" v="1192" actId="122"/>
          <ac:spMkLst>
            <pc:docMk/>
            <pc:sldMk cId="4190567183" sldId="314"/>
            <ac:spMk id="3" creationId="{F7212F42-B8A1-4A72-BDD9-5E2245AB5BB0}"/>
          </ac:spMkLst>
        </pc:spChg>
      </pc:sldChg>
      <pc:sldChg chg="modSp modAnim">
        <pc:chgData name="Nicole Harrison" userId="20b7e93a-8c67-4be4-adfc-fb76351e8aac" providerId="ADAL" clId="{3EC16957-4CAE-4E36-BEDD-35B69C1D9CB1}" dt="2023-02-21T15:54:56.685" v="2514" actId="115"/>
        <pc:sldMkLst>
          <pc:docMk/>
          <pc:sldMk cId="0" sldId="455"/>
        </pc:sldMkLst>
        <pc:spChg chg="mod">
          <ac:chgData name="Nicole Harrison" userId="20b7e93a-8c67-4be4-adfc-fb76351e8aac" providerId="ADAL" clId="{3EC16957-4CAE-4E36-BEDD-35B69C1D9CB1}" dt="2023-02-21T15:54:56.685" v="2514" actId="115"/>
          <ac:spMkLst>
            <pc:docMk/>
            <pc:sldMk cId="0" sldId="455"/>
            <ac:spMk id="15363" creationId="{6AED78C6-0057-4CFD-8D1E-0D90ABA5AE7F}"/>
          </ac:spMkLst>
        </pc:spChg>
      </pc:sldChg>
      <pc:sldChg chg="modSp modAnim">
        <pc:chgData name="Nicole Harrison" userId="20b7e93a-8c67-4be4-adfc-fb76351e8aac" providerId="ADAL" clId="{3EC16957-4CAE-4E36-BEDD-35B69C1D9CB1}" dt="2023-02-21T14:51:40.755" v="2110" actId="20577"/>
        <pc:sldMkLst>
          <pc:docMk/>
          <pc:sldMk cId="3678859424" sldId="459"/>
        </pc:sldMkLst>
        <pc:spChg chg="mod">
          <ac:chgData name="Nicole Harrison" userId="20b7e93a-8c67-4be4-adfc-fb76351e8aac" providerId="ADAL" clId="{3EC16957-4CAE-4E36-BEDD-35B69C1D9CB1}" dt="2023-02-21T14:16:52.350" v="1305" actId="1076"/>
          <ac:spMkLst>
            <pc:docMk/>
            <pc:sldMk cId="3678859424" sldId="459"/>
            <ac:spMk id="5" creationId="{13594743-2C1F-49B0-BCF8-8805CCC884FB}"/>
          </ac:spMkLst>
        </pc:spChg>
        <pc:spChg chg="mod">
          <ac:chgData name="Nicole Harrison" userId="20b7e93a-8c67-4be4-adfc-fb76351e8aac" providerId="ADAL" clId="{3EC16957-4CAE-4E36-BEDD-35B69C1D9CB1}" dt="2023-02-21T14:51:40.755" v="2110" actId="20577"/>
          <ac:spMkLst>
            <pc:docMk/>
            <pc:sldMk cId="3678859424" sldId="459"/>
            <ac:spMk id="21507" creationId="{00000000-0000-0000-0000-000000000000}"/>
          </ac:spMkLst>
        </pc:spChg>
      </pc:sldChg>
      <pc:sldChg chg="modSp modAnim">
        <pc:chgData name="Nicole Harrison" userId="20b7e93a-8c67-4be4-adfc-fb76351e8aac" providerId="ADAL" clId="{3EC16957-4CAE-4E36-BEDD-35B69C1D9CB1}" dt="2023-02-21T14:55:49.340" v="2303" actId="1076"/>
        <pc:sldMkLst>
          <pc:docMk/>
          <pc:sldMk cId="1301930118" sldId="460"/>
        </pc:sldMkLst>
        <pc:spChg chg="mod">
          <ac:chgData name="Nicole Harrison" userId="20b7e93a-8c67-4be4-adfc-fb76351e8aac" providerId="ADAL" clId="{3EC16957-4CAE-4E36-BEDD-35B69C1D9CB1}" dt="2023-02-21T14:52:06.328" v="2129" actId="313"/>
          <ac:spMkLst>
            <pc:docMk/>
            <pc:sldMk cId="1301930118" sldId="460"/>
            <ac:spMk id="2" creationId="{00000000-0000-0000-0000-000000000000}"/>
          </ac:spMkLst>
        </pc:spChg>
        <pc:spChg chg="mod">
          <ac:chgData name="Nicole Harrison" userId="20b7e93a-8c67-4be4-adfc-fb76351e8aac" providerId="ADAL" clId="{3EC16957-4CAE-4E36-BEDD-35B69C1D9CB1}" dt="2023-02-21T14:55:31.498" v="2300" actId="20577"/>
          <ac:spMkLst>
            <pc:docMk/>
            <pc:sldMk cId="1301930118" sldId="460"/>
            <ac:spMk id="3" creationId="{00000000-0000-0000-0000-000000000000}"/>
          </ac:spMkLst>
        </pc:spChg>
        <pc:picChg chg="mod">
          <ac:chgData name="Nicole Harrison" userId="20b7e93a-8c67-4be4-adfc-fb76351e8aac" providerId="ADAL" clId="{3EC16957-4CAE-4E36-BEDD-35B69C1D9CB1}" dt="2023-02-21T14:55:49.340" v="2303" actId="1076"/>
          <ac:picMkLst>
            <pc:docMk/>
            <pc:sldMk cId="1301930118" sldId="460"/>
            <ac:picMk id="6" creationId="{19CF5C5D-FFE6-4A99-A75E-CCDC5FA03619}"/>
          </ac:picMkLst>
        </pc:picChg>
      </pc:sldChg>
      <pc:sldChg chg="modSp modAnim">
        <pc:chgData name="Nicole Harrison" userId="20b7e93a-8c67-4be4-adfc-fb76351e8aac" providerId="ADAL" clId="{3EC16957-4CAE-4E36-BEDD-35B69C1D9CB1}" dt="2023-02-21T18:16:51.530" v="2578" actId="20577"/>
        <pc:sldMkLst>
          <pc:docMk/>
          <pc:sldMk cId="3072631398" sldId="461"/>
        </pc:sldMkLst>
        <pc:spChg chg="mod">
          <ac:chgData name="Nicole Harrison" userId="20b7e93a-8c67-4be4-adfc-fb76351e8aac" providerId="ADAL" clId="{3EC16957-4CAE-4E36-BEDD-35B69C1D9CB1}" dt="2023-02-21T14:02:26.294" v="78" actId="6549"/>
          <ac:spMkLst>
            <pc:docMk/>
            <pc:sldMk cId="3072631398" sldId="461"/>
            <ac:spMk id="2" creationId="{00000000-0000-0000-0000-000000000000}"/>
          </ac:spMkLst>
        </pc:spChg>
        <pc:spChg chg="mod">
          <ac:chgData name="Nicole Harrison" userId="20b7e93a-8c67-4be4-adfc-fb76351e8aac" providerId="ADAL" clId="{3EC16957-4CAE-4E36-BEDD-35B69C1D9CB1}" dt="2023-02-21T18:16:51.530" v="2578" actId="20577"/>
          <ac:spMkLst>
            <pc:docMk/>
            <pc:sldMk cId="3072631398" sldId="461"/>
            <ac:spMk id="3" creationId="{00000000-0000-0000-0000-000000000000}"/>
          </ac:spMkLst>
        </pc:spChg>
      </pc:sldChg>
      <pc:sldChg chg="modSp modAnim">
        <pc:chgData name="Nicole Harrison" userId="20b7e93a-8c67-4be4-adfc-fb76351e8aac" providerId="ADAL" clId="{3EC16957-4CAE-4E36-BEDD-35B69C1D9CB1}" dt="2023-02-21T15:53:11.758" v="2486" actId="20577"/>
        <pc:sldMkLst>
          <pc:docMk/>
          <pc:sldMk cId="2950073192" sldId="462"/>
        </pc:sldMkLst>
        <pc:spChg chg="mod">
          <ac:chgData name="Nicole Harrison" userId="20b7e93a-8c67-4be4-adfc-fb76351e8aac" providerId="ADAL" clId="{3EC16957-4CAE-4E36-BEDD-35B69C1D9CB1}" dt="2023-02-21T14:34:49.054" v="1539" actId="5793"/>
          <ac:spMkLst>
            <pc:docMk/>
            <pc:sldMk cId="2950073192" sldId="462"/>
            <ac:spMk id="2" creationId="{00000000-0000-0000-0000-000000000000}"/>
          </ac:spMkLst>
        </pc:spChg>
        <pc:spChg chg="mod">
          <ac:chgData name="Nicole Harrison" userId="20b7e93a-8c67-4be4-adfc-fb76351e8aac" providerId="ADAL" clId="{3EC16957-4CAE-4E36-BEDD-35B69C1D9CB1}" dt="2023-02-21T15:53:11.758" v="2486" actId="20577"/>
          <ac:spMkLst>
            <pc:docMk/>
            <pc:sldMk cId="2950073192" sldId="462"/>
            <ac:spMk id="3" creationId="{00000000-0000-0000-0000-000000000000}"/>
          </ac:spMkLst>
        </pc:spChg>
      </pc:sldChg>
      <pc:sldChg chg="modSp">
        <pc:chgData name="Nicole Harrison" userId="20b7e93a-8c67-4be4-adfc-fb76351e8aac" providerId="ADAL" clId="{3EC16957-4CAE-4E36-BEDD-35B69C1D9CB1}" dt="2023-02-21T18:17:06.755" v="2579" actId="20577"/>
        <pc:sldMkLst>
          <pc:docMk/>
          <pc:sldMk cId="4095190657" sldId="466"/>
        </pc:sldMkLst>
        <pc:spChg chg="mod">
          <ac:chgData name="Nicole Harrison" userId="20b7e93a-8c67-4be4-adfc-fb76351e8aac" providerId="ADAL" clId="{3EC16957-4CAE-4E36-BEDD-35B69C1D9CB1}" dt="2023-02-21T14:07:05.949" v="608" actId="5793"/>
          <ac:spMkLst>
            <pc:docMk/>
            <pc:sldMk cId="4095190657" sldId="466"/>
            <ac:spMk id="2" creationId="{00000000-0000-0000-0000-000000000000}"/>
          </ac:spMkLst>
        </pc:spChg>
        <pc:spChg chg="mod">
          <ac:chgData name="Nicole Harrison" userId="20b7e93a-8c67-4be4-adfc-fb76351e8aac" providerId="ADAL" clId="{3EC16957-4CAE-4E36-BEDD-35B69C1D9CB1}" dt="2023-02-21T18:17:06.755" v="2579" actId="20577"/>
          <ac:spMkLst>
            <pc:docMk/>
            <pc:sldMk cId="4095190657" sldId="466"/>
            <ac:spMk id="3" creationId="{00000000-0000-0000-0000-000000000000}"/>
          </ac:spMkLst>
        </pc:spChg>
      </pc:sldChg>
      <pc:sldChg chg="del">
        <pc:chgData name="Nicole Harrison" userId="20b7e93a-8c67-4be4-adfc-fb76351e8aac" providerId="ADAL" clId="{3EC16957-4CAE-4E36-BEDD-35B69C1D9CB1}" dt="2023-02-21T14:13:46.550" v="1194" actId="2696"/>
        <pc:sldMkLst>
          <pc:docMk/>
          <pc:sldMk cId="4196454696" sldId="469"/>
        </pc:sldMkLst>
      </pc:sldChg>
      <pc:sldChg chg="modSp">
        <pc:chgData name="Nicole Harrison" userId="20b7e93a-8c67-4be4-adfc-fb76351e8aac" providerId="ADAL" clId="{3EC16957-4CAE-4E36-BEDD-35B69C1D9CB1}" dt="2023-02-21T14:50:15.808" v="2063" actId="114"/>
        <pc:sldMkLst>
          <pc:docMk/>
          <pc:sldMk cId="1621285946" sldId="485"/>
        </pc:sldMkLst>
        <pc:spChg chg="mod">
          <ac:chgData name="Nicole Harrison" userId="20b7e93a-8c67-4be4-adfc-fb76351e8aac" providerId="ADAL" clId="{3EC16957-4CAE-4E36-BEDD-35B69C1D9CB1}" dt="2023-02-21T14:50:15.808" v="2063" actId="114"/>
          <ac:spMkLst>
            <pc:docMk/>
            <pc:sldMk cId="1621285946" sldId="485"/>
            <ac:spMk id="5" creationId="{0AE05A2E-6263-489C-A822-3865323A2E31}"/>
          </ac:spMkLst>
        </pc:spChg>
        <pc:picChg chg="mod">
          <ac:chgData name="Nicole Harrison" userId="20b7e93a-8c67-4be4-adfc-fb76351e8aac" providerId="ADAL" clId="{3EC16957-4CAE-4E36-BEDD-35B69C1D9CB1}" dt="2023-02-21T14:50:07.428" v="2062" actId="1076"/>
          <ac:picMkLst>
            <pc:docMk/>
            <pc:sldMk cId="1621285946" sldId="485"/>
            <ac:picMk id="2052" creationId="{2FD7DD4F-CFB8-4BE9-836C-B7EBB03C88D0}"/>
          </ac:picMkLst>
        </pc:picChg>
      </pc:sldChg>
      <pc:sldChg chg="modSp">
        <pc:chgData name="Nicole Harrison" userId="20b7e93a-8c67-4be4-adfc-fb76351e8aac" providerId="ADAL" clId="{3EC16957-4CAE-4E36-BEDD-35B69C1D9CB1}" dt="2023-02-21T14:57:27.604" v="2408" actId="255"/>
        <pc:sldMkLst>
          <pc:docMk/>
          <pc:sldMk cId="3146170536" sldId="486"/>
        </pc:sldMkLst>
        <pc:spChg chg="mod">
          <ac:chgData name="Nicole Harrison" userId="20b7e93a-8c67-4be4-adfc-fb76351e8aac" providerId="ADAL" clId="{3EC16957-4CAE-4E36-BEDD-35B69C1D9CB1}" dt="2023-02-21T14:57:27.604" v="2408" actId="255"/>
          <ac:spMkLst>
            <pc:docMk/>
            <pc:sldMk cId="3146170536" sldId="486"/>
            <ac:spMk id="46083" creationId="{00000000-0000-0000-0000-000000000000}"/>
          </ac:spMkLst>
        </pc:spChg>
      </pc:sldChg>
      <pc:sldChg chg="modSp">
        <pc:chgData name="Nicole Harrison" userId="20b7e93a-8c67-4be4-adfc-fb76351e8aac" providerId="ADAL" clId="{3EC16957-4CAE-4E36-BEDD-35B69C1D9CB1}" dt="2023-02-21T14:50:25.288" v="2067" actId="20577"/>
        <pc:sldMkLst>
          <pc:docMk/>
          <pc:sldMk cId="3303420976" sldId="488"/>
        </pc:sldMkLst>
        <pc:spChg chg="mod">
          <ac:chgData name="Nicole Harrison" userId="20b7e93a-8c67-4be4-adfc-fb76351e8aac" providerId="ADAL" clId="{3EC16957-4CAE-4E36-BEDD-35B69C1D9CB1}" dt="2023-02-21T14:50:25.288" v="2067" actId="20577"/>
          <ac:spMkLst>
            <pc:docMk/>
            <pc:sldMk cId="3303420976" sldId="488"/>
            <ac:spMk id="294914" creationId="{00DF6CB2-2615-4549-8F5F-52457579EC83}"/>
          </ac:spMkLst>
        </pc:spChg>
      </pc:sldChg>
      <pc:sldChg chg="modSp ord modAnim">
        <pc:chgData name="Nicole Harrison" userId="20b7e93a-8c67-4be4-adfc-fb76351e8aac" providerId="ADAL" clId="{3EC16957-4CAE-4E36-BEDD-35B69C1D9CB1}" dt="2023-02-21T15:53:26.319" v="2487"/>
        <pc:sldMkLst>
          <pc:docMk/>
          <pc:sldMk cId="1057548243" sldId="491"/>
        </pc:sldMkLst>
        <pc:spChg chg="mod">
          <ac:chgData name="Nicole Harrison" userId="20b7e93a-8c67-4be4-adfc-fb76351e8aac" providerId="ADAL" clId="{3EC16957-4CAE-4E36-BEDD-35B69C1D9CB1}" dt="2023-02-21T14:09:27.181" v="943" actId="20577"/>
          <ac:spMkLst>
            <pc:docMk/>
            <pc:sldMk cId="1057548243" sldId="491"/>
            <ac:spMk id="2" creationId="{21835B8B-D8B8-4DA1-83FB-38ED6C23BBF2}"/>
          </ac:spMkLst>
        </pc:spChg>
        <pc:spChg chg="mod">
          <ac:chgData name="Nicole Harrison" userId="20b7e93a-8c67-4be4-adfc-fb76351e8aac" providerId="ADAL" clId="{3EC16957-4CAE-4E36-BEDD-35B69C1D9CB1}" dt="2023-02-21T14:10:56.646" v="1090" actId="255"/>
          <ac:spMkLst>
            <pc:docMk/>
            <pc:sldMk cId="1057548243" sldId="491"/>
            <ac:spMk id="3" creationId="{1083DF2A-D0FB-4C6D-841E-17C9A9944127}"/>
          </ac:spMkLst>
        </pc:spChg>
      </pc:sldChg>
      <pc:sldChg chg="del">
        <pc:chgData name="Nicole Harrison" userId="20b7e93a-8c67-4be4-adfc-fb76351e8aac" providerId="ADAL" clId="{3EC16957-4CAE-4E36-BEDD-35B69C1D9CB1}" dt="2023-02-21T14:49:01.810" v="1985" actId="2696"/>
        <pc:sldMkLst>
          <pc:docMk/>
          <pc:sldMk cId="2967444938" sldId="495"/>
        </pc:sldMkLst>
      </pc:sldChg>
      <pc:sldChg chg="modSp">
        <pc:chgData name="Nicole Harrison" userId="20b7e93a-8c67-4be4-adfc-fb76351e8aac" providerId="ADAL" clId="{3EC16957-4CAE-4E36-BEDD-35B69C1D9CB1}" dt="2023-02-21T14:56:49.826" v="2390" actId="20577"/>
        <pc:sldMkLst>
          <pc:docMk/>
          <pc:sldMk cId="4280870774" sldId="496"/>
        </pc:sldMkLst>
        <pc:spChg chg="mod">
          <ac:chgData name="Nicole Harrison" userId="20b7e93a-8c67-4be4-adfc-fb76351e8aac" providerId="ADAL" clId="{3EC16957-4CAE-4E36-BEDD-35B69C1D9CB1}" dt="2023-02-21T14:56:49.826" v="2390" actId="20577"/>
          <ac:spMkLst>
            <pc:docMk/>
            <pc:sldMk cId="4280870774" sldId="496"/>
            <ac:spMk id="3" creationId="{00000000-0000-0000-0000-000000000000}"/>
          </ac:spMkLst>
        </pc:spChg>
      </pc:sldChg>
      <pc:sldChg chg="modSp add del">
        <pc:chgData name="Nicole Harrison" userId="20b7e93a-8c67-4be4-adfc-fb76351e8aac" providerId="ADAL" clId="{3EC16957-4CAE-4E36-BEDD-35B69C1D9CB1}" dt="2023-02-21T14:37:32.547" v="1553" actId="2696"/>
        <pc:sldMkLst>
          <pc:docMk/>
          <pc:sldMk cId="3009059985" sldId="537"/>
        </pc:sldMkLst>
        <pc:spChg chg="mod">
          <ac:chgData name="Nicole Harrison" userId="20b7e93a-8c67-4be4-adfc-fb76351e8aac" providerId="ADAL" clId="{3EC16957-4CAE-4E36-BEDD-35B69C1D9CB1}" dt="2023-02-21T14:37:17.788" v="1551" actId="5793"/>
          <ac:spMkLst>
            <pc:docMk/>
            <pc:sldMk cId="3009059985" sldId="537"/>
            <ac:spMk id="2" creationId="{932FB457-E7D7-4BAC-BF24-A384DB7AE491}"/>
          </ac:spMkLst>
        </pc:spChg>
      </pc:sldChg>
      <pc:sldChg chg="modSp add">
        <pc:chgData name="Nicole Harrison" userId="20b7e93a-8c67-4be4-adfc-fb76351e8aac" providerId="ADAL" clId="{3EC16957-4CAE-4E36-BEDD-35B69C1D9CB1}" dt="2023-02-21T21:26:39.094" v="2607" actId="20577"/>
        <pc:sldMkLst>
          <pc:docMk/>
          <pc:sldMk cId="2952432727" sldId="538"/>
        </pc:sldMkLst>
        <pc:spChg chg="mod">
          <ac:chgData name="Nicole Harrison" userId="20b7e93a-8c67-4be4-adfc-fb76351e8aac" providerId="ADAL" clId="{3EC16957-4CAE-4E36-BEDD-35B69C1D9CB1}" dt="2023-02-21T14:37:51.734" v="1591" actId="255"/>
          <ac:spMkLst>
            <pc:docMk/>
            <pc:sldMk cId="2952432727" sldId="538"/>
            <ac:spMk id="2" creationId="{2BA47BAC-6BE4-4EB2-B84A-944E3E42614C}"/>
          </ac:spMkLst>
        </pc:spChg>
        <pc:spChg chg="mod">
          <ac:chgData name="Nicole Harrison" userId="20b7e93a-8c67-4be4-adfc-fb76351e8aac" providerId="ADAL" clId="{3EC16957-4CAE-4E36-BEDD-35B69C1D9CB1}" dt="2023-02-21T21:26:39.094" v="2607" actId="20577"/>
          <ac:spMkLst>
            <pc:docMk/>
            <pc:sldMk cId="2952432727" sldId="538"/>
            <ac:spMk id="3" creationId="{80F7C9A2-A579-43EA-8E05-CA253E97043D}"/>
          </ac:spMkLst>
        </pc:spChg>
      </pc:sldChg>
      <pc:sldChg chg="add del">
        <pc:chgData name="Nicole Harrison" userId="20b7e93a-8c67-4be4-adfc-fb76351e8aac" providerId="ADAL" clId="{3EC16957-4CAE-4E36-BEDD-35B69C1D9CB1}" dt="2023-02-23T19:14:21.626" v="2609" actId="2696"/>
        <pc:sldMkLst>
          <pc:docMk/>
          <pc:sldMk cId="3935083915" sldId="53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DF661-431A-4EA8-9A3E-A936E415701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DA69D3-E0CF-48A2-B560-F8619EE80345}">
      <dgm:prSet phldrT="[Text]" custT="1"/>
      <dgm:spPr/>
      <dgm:t>
        <a:bodyPr/>
        <a:lstStyle/>
        <a:p>
          <a:r>
            <a:rPr lang="en-US" sz="1400" b="1" dirty="0"/>
            <a:t>Workplace</a:t>
          </a:r>
          <a:r>
            <a:rPr lang="en-US" sz="1400" dirty="0"/>
            <a:t> Level Grade 11 &amp; 12</a:t>
          </a:r>
        </a:p>
      </dgm:t>
    </dgm:pt>
    <dgm:pt modelId="{AC50301D-AE08-4BBE-9A86-5D3D74E4DFCE}" type="parTrans" cxnId="{AB3013B2-DF16-43AA-9A89-91574A50A102}">
      <dgm:prSet/>
      <dgm:spPr/>
      <dgm:t>
        <a:bodyPr/>
        <a:lstStyle/>
        <a:p>
          <a:endParaRPr lang="en-US" sz="1400"/>
        </a:p>
      </dgm:t>
    </dgm:pt>
    <dgm:pt modelId="{A1EF20B9-289B-42F7-A5A0-A0619AF7F2AE}" type="sibTrans" cxnId="{AB3013B2-DF16-43AA-9A89-91574A50A102}">
      <dgm:prSet/>
      <dgm:spPr/>
      <dgm:t>
        <a:bodyPr/>
        <a:lstStyle/>
        <a:p>
          <a:endParaRPr lang="en-US" sz="1400"/>
        </a:p>
      </dgm:t>
    </dgm:pt>
    <dgm:pt modelId="{CA1C707D-3F57-4A8E-A43A-61085D54574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1" dirty="0"/>
            <a:t>PATHWAY</a:t>
          </a:r>
        </a:p>
        <a:p>
          <a:pPr>
            <a:spcAft>
              <a:spcPts val="0"/>
            </a:spcAft>
          </a:pPr>
          <a:r>
            <a:rPr lang="en-US" sz="1400" dirty="0"/>
            <a:t>Workforce, Military, </a:t>
          </a:r>
          <a:r>
            <a:rPr lang="en-US" sz="1200" dirty="0"/>
            <a:t>Apprenticeship</a:t>
          </a:r>
        </a:p>
      </dgm:t>
    </dgm:pt>
    <dgm:pt modelId="{289D690B-059A-4FA1-8CE4-A4C5C1ABB52D}" type="parTrans" cxnId="{3B99899F-71B5-45A6-9F89-95FD999FDFDB}">
      <dgm:prSet/>
      <dgm:spPr/>
      <dgm:t>
        <a:bodyPr/>
        <a:lstStyle/>
        <a:p>
          <a:endParaRPr lang="en-US" sz="1400"/>
        </a:p>
      </dgm:t>
    </dgm:pt>
    <dgm:pt modelId="{1F8402B2-9B02-4AF1-A2E1-D5D9C29D8EFA}" type="sibTrans" cxnId="{3B99899F-71B5-45A6-9F89-95FD999FDFDB}">
      <dgm:prSet/>
      <dgm:spPr/>
      <dgm:t>
        <a:bodyPr/>
        <a:lstStyle/>
        <a:p>
          <a:endParaRPr lang="en-US" sz="1400"/>
        </a:p>
      </dgm:t>
    </dgm:pt>
    <dgm:pt modelId="{AA8C5456-68AB-4678-AD1A-D39B78838B0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1" dirty="0">
              <a:solidFill>
                <a:schemeClr val="tx2">
                  <a:lumMod val="40000"/>
                  <a:lumOff val="60000"/>
                </a:schemeClr>
              </a:solidFill>
            </a:rPr>
            <a:t>Applied</a:t>
          </a:r>
          <a:r>
            <a:rPr lang="en-US" sz="1400" dirty="0">
              <a:solidFill>
                <a:schemeClr val="tx1">
                  <a:lumMod val="95000"/>
                </a:schemeClr>
              </a:solidFill>
            </a:rPr>
            <a:t> Level Grade </a:t>
          </a:r>
        </a:p>
        <a:p>
          <a:pPr>
            <a:spcAft>
              <a:spcPts val="0"/>
            </a:spcAft>
          </a:pPr>
          <a:r>
            <a:rPr lang="en-US" sz="1400" dirty="0">
              <a:solidFill>
                <a:schemeClr val="tx1">
                  <a:lumMod val="95000"/>
                </a:schemeClr>
              </a:solidFill>
            </a:rPr>
            <a:t>    10	</a:t>
          </a:r>
        </a:p>
      </dgm:t>
    </dgm:pt>
    <dgm:pt modelId="{D91C8F3A-2EBD-48FF-99FE-866B7511D61D}" type="parTrans" cxnId="{4BB6DA47-CC92-4005-95F7-E018809034FF}">
      <dgm:prSet/>
      <dgm:spPr/>
      <dgm:t>
        <a:bodyPr/>
        <a:lstStyle/>
        <a:p>
          <a:endParaRPr lang="en-US" sz="1400"/>
        </a:p>
      </dgm:t>
    </dgm:pt>
    <dgm:pt modelId="{3D63E381-223E-4C60-A202-764994041C36}" type="sibTrans" cxnId="{4BB6DA47-CC92-4005-95F7-E018809034FF}">
      <dgm:prSet/>
      <dgm:spPr/>
      <dgm:t>
        <a:bodyPr/>
        <a:lstStyle/>
        <a:p>
          <a:endParaRPr lang="en-US" sz="1400"/>
        </a:p>
      </dgm:t>
    </dgm:pt>
    <dgm:pt modelId="{FD26BEFA-79DC-44B7-8B15-29AF82FABF74}">
      <dgm:prSet phldrT="[Text]" custT="1"/>
      <dgm:spPr/>
      <dgm:t>
        <a:bodyPr/>
        <a:lstStyle/>
        <a:p>
          <a:r>
            <a:rPr lang="en-US" sz="1400" b="1" dirty="0"/>
            <a:t>College </a:t>
          </a:r>
          <a:r>
            <a:rPr lang="en-US" sz="1400" dirty="0"/>
            <a:t>Level Grade 11 &amp; 12</a:t>
          </a:r>
        </a:p>
      </dgm:t>
    </dgm:pt>
    <dgm:pt modelId="{0F6DF78F-2408-4DA1-B677-1FEECBE2177E}" type="parTrans" cxnId="{1931D4BD-B0E0-4CA4-81A5-220F5AE75639}">
      <dgm:prSet/>
      <dgm:spPr/>
      <dgm:t>
        <a:bodyPr/>
        <a:lstStyle/>
        <a:p>
          <a:endParaRPr lang="en-US" sz="1400"/>
        </a:p>
      </dgm:t>
    </dgm:pt>
    <dgm:pt modelId="{598AB850-BE45-45AB-A949-1F02C095B47B}" type="sibTrans" cxnId="{1931D4BD-B0E0-4CA4-81A5-220F5AE75639}">
      <dgm:prSet/>
      <dgm:spPr/>
      <dgm:t>
        <a:bodyPr/>
        <a:lstStyle/>
        <a:p>
          <a:endParaRPr lang="en-US" sz="1400"/>
        </a:p>
      </dgm:t>
    </dgm:pt>
    <dgm:pt modelId="{0D482EF2-7ED1-4600-BC1E-3AD561DE1D9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100" b="1" dirty="0"/>
            <a:t>PATHWAY</a:t>
          </a:r>
        </a:p>
        <a:p>
          <a:pPr>
            <a:spcAft>
              <a:spcPts val="0"/>
            </a:spcAft>
          </a:pPr>
          <a:r>
            <a:rPr lang="en-US" sz="1100" dirty="0"/>
            <a:t>College, Military, Apprenticeship, Workforce  </a:t>
          </a:r>
        </a:p>
      </dgm:t>
    </dgm:pt>
    <dgm:pt modelId="{430A80A1-305F-4549-9FA1-408DAD8E9830}" type="parTrans" cxnId="{4CF3F964-44DA-4393-9FC4-532823C2BD83}">
      <dgm:prSet/>
      <dgm:spPr/>
      <dgm:t>
        <a:bodyPr/>
        <a:lstStyle/>
        <a:p>
          <a:endParaRPr lang="en-US" sz="1400"/>
        </a:p>
      </dgm:t>
    </dgm:pt>
    <dgm:pt modelId="{37D91558-0287-4A31-98A6-83C540F2A751}" type="sibTrans" cxnId="{4CF3F964-44DA-4393-9FC4-532823C2BD83}">
      <dgm:prSet/>
      <dgm:spPr/>
      <dgm:t>
        <a:bodyPr/>
        <a:lstStyle/>
        <a:p>
          <a:endParaRPr lang="en-US" sz="1400"/>
        </a:p>
      </dgm:t>
    </dgm:pt>
    <dgm:pt modelId="{F3A30C0D-3E8D-4E5B-8665-140EECA9A61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1" dirty="0">
              <a:solidFill>
                <a:schemeClr val="tx2">
                  <a:lumMod val="40000"/>
                  <a:lumOff val="60000"/>
                </a:schemeClr>
              </a:solidFill>
            </a:rPr>
            <a:t>Locally Developed </a:t>
          </a:r>
          <a:r>
            <a:rPr lang="en-US" sz="1400" dirty="0">
              <a:solidFill>
                <a:schemeClr val="tx1">
                  <a:lumMod val="95000"/>
                </a:schemeClr>
              </a:solidFill>
            </a:rPr>
            <a:t>Level Grade </a:t>
          </a:r>
        </a:p>
        <a:p>
          <a:pPr>
            <a:spcAft>
              <a:spcPts val="0"/>
            </a:spcAft>
          </a:pPr>
          <a:r>
            <a:rPr lang="en-US" sz="1400" dirty="0">
              <a:solidFill>
                <a:schemeClr val="tx1">
                  <a:lumMod val="95000"/>
                </a:schemeClr>
              </a:solidFill>
            </a:rPr>
            <a:t>9 &amp; 10</a:t>
          </a:r>
        </a:p>
      </dgm:t>
    </dgm:pt>
    <dgm:pt modelId="{E36F21A6-4720-441B-BFD1-BEB61C9B8B02}" type="parTrans" cxnId="{20F4F064-CDA2-41E4-B5E6-F9907CFC0266}">
      <dgm:prSet/>
      <dgm:spPr/>
      <dgm:t>
        <a:bodyPr/>
        <a:lstStyle/>
        <a:p>
          <a:endParaRPr lang="en-US" sz="1400"/>
        </a:p>
      </dgm:t>
    </dgm:pt>
    <dgm:pt modelId="{FFF71E3B-D35F-4894-80B9-156C42B2EFA4}" type="sibTrans" cxnId="{20F4F064-CDA2-41E4-B5E6-F9907CFC0266}">
      <dgm:prSet/>
      <dgm:spPr/>
      <dgm:t>
        <a:bodyPr/>
        <a:lstStyle/>
        <a:p>
          <a:endParaRPr lang="en-US" sz="1400"/>
        </a:p>
      </dgm:t>
    </dgm:pt>
    <dgm:pt modelId="{9524A2F0-DDA7-4D9E-87E7-33FC4B1C2A9F}">
      <dgm:prSet phldrT="[Text]" custT="1"/>
      <dgm:spPr/>
      <dgm:t>
        <a:bodyPr/>
        <a:lstStyle/>
        <a:p>
          <a:r>
            <a:rPr lang="en-US" sz="1400" b="1" dirty="0"/>
            <a:t>University</a:t>
          </a:r>
          <a:r>
            <a:rPr lang="en-US" sz="1400" dirty="0"/>
            <a:t> Level Grade 11 &amp; 12</a:t>
          </a:r>
        </a:p>
      </dgm:t>
    </dgm:pt>
    <dgm:pt modelId="{89C4C13D-FA94-4B04-91F9-BD3D7329031C}" type="parTrans" cxnId="{661BA384-9E47-497C-8381-FC9430FC4A6D}">
      <dgm:prSet/>
      <dgm:spPr/>
      <dgm:t>
        <a:bodyPr/>
        <a:lstStyle/>
        <a:p>
          <a:endParaRPr lang="en-US" sz="1400"/>
        </a:p>
      </dgm:t>
    </dgm:pt>
    <dgm:pt modelId="{0E74D26A-AB28-4D83-9E4A-919349ACA873}" type="sibTrans" cxnId="{661BA384-9E47-497C-8381-FC9430FC4A6D}">
      <dgm:prSet/>
      <dgm:spPr/>
      <dgm:t>
        <a:bodyPr/>
        <a:lstStyle/>
        <a:p>
          <a:endParaRPr lang="en-US" sz="1400"/>
        </a:p>
      </dgm:t>
    </dgm:pt>
    <dgm:pt modelId="{0B8D39D0-3532-4405-8D93-820368C42DF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050" b="1" dirty="0"/>
            <a:t>PATHWAY</a:t>
          </a:r>
        </a:p>
        <a:p>
          <a:pPr>
            <a:spcAft>
              <a:spcPct val="35000"/>
            </a:spcAft>
          </a:pPr>
          <a:r>
            <a:rPr lang="en-US" sz="1050" dirty="0"/>
            <a:t>University, College, Apprenticeship, Workforce, Military</a:t>
          </a:r>
        </a:p>
      </dgm:t>
    </dgm:pt>
    <dgm:pt modelId="{7A5A05DB-70B3-431E-925B-22CDA9F6050B}" type="parTrans" cxnId="{6E346AF0-3CB9-4060-992C-2A2081FA92ED}">
      <dgm:prSet/>
      <dgm:spPr/>
      <dgm:t>
        <a:bodyPr/>
        <a:lstStyle/>
        <a:p>
          <a:endParaRPr lang="en-US" sz="1400"/>
        </a:p>
      </dgm:t>
    </dgm:pt>
    <dgm:pt modelId="{E9E5D1C2-AE49-475E-9391-D04B879E5346}" type="sibTrans" cxnId="{6E346AF0-3CB9-4060-992C-2A2081FA92ED}">
      <dgm:prSet/>
      <dgm:spPr/>
      <dgm:t>
        <a:bodyPr/>
        <a:lstStyle/>
        <a:p>
          <a:endParaRPr lang="en-US" sz="1400"/>
        </a:p>
      </dgm:t>
    </dgm:pt>
    <dgm:pt modelId="{AA1ED455-87A2-443E-8850-D3EE4DDF464C}">
      <dgm:prSet phldrT="[Text]" custT="1"/>
      <dgm:spPr/>
      <dgm:t>
        <a:bodyPr/>
        <a:lstStyle/>
        <a:p>
          <a:r>
            <a:rPr lang="en-US" sz="1400" b="1" dirty="0">
              <a:solidFill>
                <a:schemeClr val="tx2">
                  <a:lumMod val="40000"/>
                  <a:lumOff val="60000"/>
                </a:schemeClr>
              </a:solidFill>
            </a:rPr>
            <a:t>Academic </a:t>
          </a:r>
        </a:p>
        <a:p>
          <a:r>
            <a:rPr lang="en-US" sz="1400" b="0" dirty="0">
              <a:solidFill>
                <a:schemeClr val="tx1"/>
              </a:solidFill>
            </a:rPr>
            <a:t>Le</a:t>
          </a:r>
          <a:r>
            <a:rPr lang="en-US" sz="1400" dirty="0">
              <a:solidFill>
                <a:schemeClr val="tx1">
                  <a:lumMod val="95000"/>
                </a:schemeClr>
              </a:solidFill>
            </a:rPr>
            <a:t>vel Grade 10</a:t>
          </a:r>
        </a:p>
      </dgm:t>
    </dgm:pt>
    <dgm:pt modelId="{565A9442-DE33-46AA-BCBF-3D5D0CFBD9C6}" type="parTrans" cxnId="{39A274C0-035C-4D50-AE71-0890EC668D35}">
      <dgm:prSet/>
      <dgm:spPr/>
      <dgm:t>
        <a:bodyPr/>
        <a:lstStyle/>
        <a:p>
          <a:endParaRPr lang="en-US" sz="1400"/>
        </a:p>
      </dgm:t>
    </dgm:pt>
    <dgm:pt modelId="{4D872795-0E55-46C0-9FF1-E94C1F32DCF0}" type="sibTrans" cxnId="{39A274C0-035C-4D50-AE71-0890EC668D35}">
      <dgm:prSet/>
      <dgm:spPr/>
      <dgm:t>
        <a:bodyPr/>
        <a:lstStyle/>
        <a:p>
          <a:endParaRPr lang="en-US" sz="1400"/>
        </a:p>
      </dgm:t>
    </dgm:pt>
    <dgm:pt modelId="{C5062118-3367-4458-BC64-7C040BB1DD6A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1" dirty="0">
              <a:solidFill>
                <a:schemeClr val="tx2">
                  <a:lumMod val="40000"/>
                  <a:lumOff val="60000"/>
                </a:schemeClr>
              </a:solidFill>
            </a:rPr>
            <a:t>Academic/</a:t>
          </a:r>
        </a:p>
        <a:p>
          <a:pPr>
            <a:spcAft>
              <a:spcPts val="0"/>
            </a:spcAft>
          </a:pPr>
          <a:r>
            <a:rPr lang="en-US" sz="1400" b="1" dirty="0">
              <a:solidFill>
                <a:schemeClr val="tx2">
                  <a:lumMod val="40000"/>
                  <a:lumOff val="60000"/>
                </a:schemeClr>
              </a:solidFill>
            </a:rPr>
            <a:t>De-Streamed</a:t>
          </a:r>
          <a:r>
            <a:rPr lang="en-US" sz="1400" dirty="0">
              <a:solidFill>
                <a:schemeClr val="tx1">
                  <a:lumMod val="95000"/>
                </a:schemeClr>
              </a:solidFill>
            </a:rPr>
            <a:t>  Grade 9</a:t>
          </a:r>
        </a:p>
      </dgm:t>
    </dgm:pt>
    <dgm:pt modelId="{5CC2BACA-B1EF-49C2-8604-B9AD4614EDD7}" type="sibTrans" cxnId="{26FD7EBB-D1CA-499D-8CF2-BEDE97093B73}">
      <dgm:prSet/>
      <dgm:spPr/>
      <dgm:t>
        <a:bodyPr/>
        <a:lstStyle/>
        <a:p>
          <a:endParaRPr lang="en-US" sz="1400"/>
        </a:p>
      </dgm:t>
    </dgm:pt>
    <dgm:pt modelId="{634ADDD8-C268-43BA-8F36-0034AFBAFABB}" type="parTrans" cxnId="{26FD7EBB-D1CA-499D-8CF2-BEDE97093B73}">
      <dgm:prSet/>
      <dgm:spPr/>
      <dgm:t>
        <a:bodyPr/>
        <a:lstStyle/>
        <a:p>
          <a:endParaRPr lang="en-US" sz="1400"/>
        </a:p>
      </dgm:t>
    </dgm:pt>
    <dgm:pt modelId="{F9F55902-E282-47EB-BFB7-51DD79A239D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>
              <a:solidFill>
                <a:schemeClr val="tx2">
                  <a:lumMod val="40000"/>
                  <a:lumOff val="60000"/>
                </a:schemeClr>
              </a:solidFill>
            </a:rPr>
            <a:t>Academic/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400" b="1" dirty="0">
              <a:solidFill>
                <a:schemeClr val="tx2">
                  <a:lumMod val="40000"/>
                  <a:lumOff val="60000"/>
                </a:schemeClr>
              </a:solidFill>
            </a:rPr>
            <a:t>De-Streamed</a:t>
          </a:r>
          <a:r>
            <a:rPr lang="en-US" sz="1400" dirty="0">
              <a:solidFill>
                <a:schemeClr val="tx1">
                  <a:lumMod val="95000"/>
                </a:schemeClr>
              </a:solidFill>
            </a:rPr>
            <a:t>  Grade 9</a:t>
          </a:r>
        </a:p>
      </dgm:t>
    </dgm:pt>
    <dgm:pt modelId="{8C60CBF4-BDF4-4B4F-90AB-BB577463221F}" type="parTrans" cxnId="{BC0B554B-D74B-4262-9DF7-CC3A3ED9DEDF}">
      <dgm:prSet/>
      <dgm:spPr/>
      <dgm:t>
        <a:bodyPr/>
        <a:lstStyle/>
        <a:p>
          <a:endParaRPr lang="en-US" sz="1400"/>
        </a:p>
      </dgm:t>
    </dgm:pt>
    <dgm:pt modelId="{5EED8C23-7122-4775-B6D1-B57EF9225D45}" type="sibTrans" cxnId="{BC0B554B-D74B-4262-9DF7-CC3A3ED9DEDF}">
      <dgm:prSet/>
      <dgm:spPr/>
      <dgm:t>
        <a:bodyPr/>
        <a:lstStyle/>
        <a:p>
          <a:endParaRPr lang="en-US" sz="1400"/>
        </a:p>
      </dgm:t>
    </dgm:pt>
    <dgm:pt modelId="{DDB29EED-EBA7-4F41-B5D1-BE0ECAA9A507}" type="pres">
      <dgm:prSet presAssocID="{6C4DF661-431A-4EA8-9A3E-A936E415701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764F0D4-20E0-410D-9D7C-A67AAE3ABA88}" type="pres">
      <dgm:prSet presAssocID="{C5062118-3367-4458-BC64-7C040BB1DD6A}" presName="horFlow" presStyleCnt="0"/>
      <dgm:spPr/>
    </dgm:pt>
    <dgm:pt modelId="{DB4AE7AF-EC48-4201-87DA-6B64EF244C29}" type="pres">
      <dgm:prSet presAssocID="{C5062118-3367-4458-BC64-7C040BB1DD6A}" presName="bigChev" presStyleLbl="node1" presStyleIdx="0" presStyleCnt="5" custScaleX="100605" custScaleY="110093" custLinFactX="-41768" custLinFactY="200000" custLinFactNeighborX="-100000" custLinFactNeighborY="200591"/>
      <dgm:spPr/>
    </dgm:pt>
    <dgm:pt modelId="{4E1D0579-7A2D-417B-8ABB-196EC8D5AA83}" type="pres">
      <dgm:prSet presAssocID="{AC50301D-AE08-4BBE-9A86-5D3D74E4DFCE}" presName="parTrans" presStyleCnt="0"/>
      <dgm:spPr/>
    </dgm:pt>
    <dgm:pt modelId="{3B418912-C9C0-4D60-9AE8-19AE7CE8D3EA}" type="pres">
      <dgm:prSet presAssocID="{58DA69D3-E0CF-48A2-B560-F8619EE80345}" presName="node" presStyleLbl="alignAccFollowNode1" presStyleIdx="0" presStyleCnt="6" custScaleX="113121" custScaleY="122716" custLinFactX="-9946" custLinFactNeighborX="-100000" custLinFactNeighborY="88835">
        <dgm:presLayoutVars>
          <dgm:bulletEnabled val="1"/>
        </dgm:presLayoutVars>
      </dgm:prSet>
      <dgm:spPr/>
    </dgm:pt>
    <dgm:pt modelId="{8606DC29-8B48-4DB2-A20F-6609335053A6}" type="pres">
      <dgm:prSet presAssocID="{A1EF20B9-289B-42F7-A5A0-A0619AF7F2AE}" presName="sibTrans" presStyleCnt="0"/>
      <dgm:spPr/>
    </dgm:pt>
    <dgm:pt modelId="{1BD79FD3-0683-41CA-9530-D42798B4EEFA}" type="pres">
      <dgm:prSet presAssocID="{CA1C707D-3F57-4A8E-A43A-61085D545748}" presName="node" presStyleLbl="alignAccFollowNode1" presStyleIdx="1" presStyleCnt="6" custScaleX="115307" custScaleY="117250" custLinFactX="-6835" custLinFactNeighborX="-100000" custLinFactNeighborY="87434">
        <dgm:presLayoutVars>
          <dgm:bulletEnabled val="1"/>
        </dgm:presLayoutVars>
      </dgm:prSet>
      <dgm:spPr/>
    </dgm:pt>
    <dgm:pt modelId="{2BD75D60-8D23-44C5-9D43-E25F06CEF98A}" type="pres">
      <dgm:prSet presAssocID="{C5062118-3367-4458-BC64-7C040BB1DD6A}" presName="vSp" presStyleCnt="0"/>
      <dgm:spPr/>
    </dgm:pt>
    <dgm:pt modelId="{154B4E71-E32B-47D5-A78E-D019D7FD81FA}" type="pres">
      <dgm:prSet presAssocID="{AA8C5456-68AB-4678-AD1A-D39B78838B06}" presName="horFlow" presStyleCnt="0"/>
      <dgm:spPr/>
    </dgm:pt>
    <dgm:pt modelId="{26CF6ED2-63F5-417E-9487-1E241B5B69F6}" type="pres">
      <dgm:prSet presAssocID="{AA8C5456-68AB-4678-AD1A-D39B78838B06}" presName="bigChev" presStyleLbl="node1" presStyleIdx="1" presStyleCnt="5" custLinFactX="7431" custLinFactY="3801" custLinFactNeighborX="100000" custLinFactNeighborY="100000"/>
      <dgm:spPr/>
    </dgm:pt>
    <dgm:pt modelId="{BC69191A-C7EC-4759-AE73-A334C9F7E020}" type="pres">
      <dgm:prSet presAssocID="{0F6DF78F-2408-4DA1-B677-1FEECBE2177E}" presName="parTrans" presStyleCnt="0"/>
      <dgm:spPr/>
    </dgm:pt>
    <dgm:pt modelId="{1BA5D402-9A71-419B-8558-F4CCBB0C1E74}" type="pres">
      <dgm:prSet presAssocID="{FD26BEFA-79DC-44B7-8B15-29AF82FABF74}" presName="node" presStyleLbl="alignAccFollowNode1" presStyleIdx="2" presStyleCnt="6" custScaleX="107517" custScaleY="122333" custLinFactX="10640" custLinFactY="28419" custLinFactNeighborX="100000" custLinFactNeighborY="100000">
        <dgm:presLayoutVars>
          <dgm:bulletEnabled val="1"/>
        </dgm:presLayoutVars>
      </dgm:prSet>
      <dgm:spPr/>
    </dgm:pt>
    <dgm:pt modelId="{7583988A-817A-4711-887C-D889D4A84F3F}" type="pres">
      <dgm:prSet presAssocID="{598AB850-BE45-45AB-A949-1F02C095B47B}" presName="sibTrans" presStyleCnt="0"/>
      <dgm:spPr/>
    </dgm:pt>
    <dgm:pt modelId="{DA6E7A37-634E-42D1-A7A2-1711105B479E}" type="pres">
      <dgm:prSet presAssocID="{0D482EF2-7ED1-4600-BC1E-3AD561DE1D96}" presName="node" presStyleLbl="alignAccFollowNode1" presStyleIdx="3" presStyleCnt="6" custScaleX="144615" custScaleY="115350" custLinFactX="17903" custLinFactY="28734" custLinFactNeighborX="100000" custLinFactNeighborY="100000">
        <dgm:presLayoutVars>
          <dgm:bulletEnabled val="1"/>
        </dgm:presLayoutVars>
      </dgm:prSet>
      <dgm:spPr/>
    </dgm:pt>
    <dgm:pt modelId="{D9811793-010B-4664-989E-FBCB54F915C3}" type="pres">
      <dgm:prSet presAssocID="{AA8C5456-68AB-4678-AD1A-D39B78838B06}" presName="vSp" presStyleCnt="0"/>
      <dgm:spPr/>
    </dgm:pt>
    <dgm:pt modelId="{E258E0F8-2814-4C00-A7F1-29235DA951A7}" type="pres">
      <dgm:prSet presAssocID="{F3A30C0D-3E8D-4E5B-8665-140EECA9A615}" presName="horFlow" presStyleCnt="0"/>
      <dgm:spPr/>
    </dgm:pt>
    <dgm:pt modelId="{CBE9E32C-F118-4135-BFF7-6AF8894E7833}" type="pres">
      <dgm:prSet presAssocID="{F3A30C0D-3E8D-4E5B-8665-140EECA9A615}" presName="bigChev" presStyleLbl="node1" presStyleIdx="2" presStyleCnt="5" custScaleX="100907" custScaleY="106840" custLinFactX="-7939" custLinFactY="-65176" custLinFactNeighborX="-100000" custLinFactNeighborY="-100000"/>
      <dgm:spPr/>
    </dgm:pt>
    <dgm:pt modelId="{CB6B6658-64B2-4045-81EA-DB77AEFCEBBD}" type="pres">
      <dgm:prSet presAssocID="{89C4C13D-FA94-4B04-91F9-BD3D7329031C}" presName="parTrans" presStyleCnt="0"/>
      <dgm:spPr/>
    </dgm:pt>
    <dgm:pt modelId="{12FD1646-4C60-4FAD-B590-C3FD65570A77}" type="pres">
      <dgm:prSet presAssocID="{9524A2F0-DDA7-4D9E-87E7-33FC4B1C2A9F}" presName="node" presStyleLbl="alignAccFollowNode1" presStyleIdx="4" presStyleCnt="6" custScaleX="113758" custScaleY="121395" custLinFactX="18601" custLinFactY="94325" custLinFactNeighborX="100000" custLinFactNeighborY="100000">
        <dgm:presLayoutVars>
          <dgm:bulletEnabled val="1"/>
        </dgm:presLayoutVars>
      </dgm:prSet>
      <dgm:spPr/>
    </dgm:pt>
    <dgm:pt modelId="{FC2CEFAE-117E-429C-B325-17DA31D5E09D}" type="pres">
      <dgm:prSet presAssocID="{0E74D26A-AB28-4D83-9E4A-919349ACA873}" presName="sibTrans" presStyleCnt="0"/>
      <dgm:spPr/>
    </dgm:pt>
    <dgm:pt modelId="{04EAB042-8639-42CB-8AAE-178A5513AC9D}" type="pres">
      <dgm:prSet presAssocID="{0B8D39D0-3532-4405-8D93-820368C42DF2}" presName="node" presStyleLbl="alignAccFollowNode1" presStyleIdx="5" presStyleCnt="6" custScaleX="148061" custScaleY="117494" custLinFactX="21359" custLinFactY="94049" custLinFactNeighborX="100000" custLinFactNeighborY="100000">
        <dgm:presLayoutVars>
          <dgm:bulletEnabled val="1"/>
        </dgm:presLayoutVars>
      </dgm:prSet>
      <dgm:spPr/>
    </dgm:pt>
    <dgm:pt modelId="{08918552-AD15-410A-9410-BA5158A60F6F}" type="pres">
      <dgm:prSet presAssocID="{F3A30C0D-3E8D-4E5B-8665-140EECA9A615}" presName="vSp" presStyleCnt="0"/>
      <dgm:spPr/>
    </dgm:pt>
    <dgm:pt modelId="{64804F86-60FF-4FB6-94EF-99130F0B845D}" type="pres">
      <dgm:prSet presAssocID="{AA1ED455-87A2-443E-8850-D3EE4DDF464C}" presName="horFlow" presStyleCnt="0"/>
      <dgm:spPr/>
    </dgm:pt>
    <dgm:pt modelId="{863E334A-4ABE-44AD-BBE0-21301FDE1769}" type="pres">
      <dgm:prSet presAssocID="{AA1ED455-87A2-443E-8850-D3EE4DDF464C}" presName="bigChev" presStyleLbl="node1" presStyleIdx="3" presStyleCnt="5" custScaleX="93930" custScaleY="104738" custLinFactNeighborX="32223" custLinFactNeighborY="40868"/>
      <dgm:spPr/>
    </dgm:pt>
    <dgm:pt modelId="{BD661538-9CB7-469C-BADB-4AC699F9664A}" type="pres">
      <dgm:prSet presAssocID="{AA1ED455-87A2-443E-8850-D3EE4DDF464C}" presName="vSp" presStyleCnt="0"/>
      <dgm:spPr/>
    </dgm:pt>
    <dgm:pt modelId="{D46424E7-8158-43BB-8100-1AE6771AA2A5}" type="pres">
      <dgm:prSet presAssocID="{F9F55902-E282-47EB-BFB7-51DD79A239D6}" presName="horFlow" presStyleCnt="0"/>
      <dgm:spPr/>
    </dgm:pt>
    <dgm:pt modelId="{16F8FFFB-87CE-491E-ADF5-9D21B3B32E54}" type="pres">
      <dgm:prSet presAssocID="{F9F55902-E282-47EB-BFB7-51DD79A239D6}" presName="bigChev" presStyleLbl="node1" presStyleIdx="4" presStyleCnt="5" custLinFactY="-100000" custLinFactNeighborX="-66735" custLinFactNeighborY="-147048"/>
      <dgm:spPr/>
    </dgm:pt>
  </dgm:ptLst>
  <dgm:cxnLst>
    <dgm:cxn modelId="{25E05206-9F65-4EC8-A912-7D7CF86431D7}" type="presOf" srcId="{58DA69D3-E0CF-48A2-B560-F8619EE80345}" destId="{3B418912-C9C0-4D60-9AE8-19AE7CE8D3EA}" srcOrd="0" destOrd="0" presId="urn:microsoft.com/office/officeart/2005/8/layout/lProcess3"/>
    <dgm:cxn modelId="{48DFCE11-4B76-4744-91B7-5DE757C85DFC}" type="presOf" srcId="{CA1C707D-3F57-4A8E-A43A-61085D545748}" destId="{1BD79FD3-0683-41CA-9530-D42798B4EEFA}" srcOrd="0" destOrd="0" presId="urn:microsoft.com/office/officeart/2005/8/layout/lProcess3"/>
    <dgm:cxn modelId="{31D2E914-47EE-44B9-8E63-D9A600D3B628}" type="presOf" srcId="{6C4DF661-431A-4EA8-9A3E-A936E4157012}" destId="{DDB29EED-EBA7-4F41-B5D1-BE0ECAA9A507}" srcOrd="0" destOrd="0" presId="urn:microsoft.com/office/officeart/2005/8/layout/lProcess3"/>
    <dgm:cxn modelId="{ECF9BF19-04EE-46D3-B41B-C53D6E30EE40}" type="presOf" srcId="{AA1ED455-87A2-443E-8850-D3EE4DDF464C}" destId="{863E334A-4ABE-44AD-BBE0-21301FDE1769}" srcOrd="0" destOrd="0" presId="urn:microsoft.com/office/officeart/2005/8/layout/lProcess3"/>
    <dgm:cxn modelId="{20F4F064-CDA2-41E4-B5E6-F9907CFC0266}" srcId="{6C4DF661-431A-4EA8-9A3E-A936E4157012}" destId="{F3A30C0D-3E8D-4E5B-8665-140EECA9A615}" srcOrd="2" destOrd="0" parTransId="{E36F21A6-4720-441B-BFD1-BEB61C9B8B02}" sibTransId="{FFF71E3B-D35F-4894-80B9-156C42B2EFA4}"/>
    <dgm:cxn modelId="{4CF3F964-44DA-4393-9FC4-532823C2BD83}" srcId="{AA8C5456-68AB-4678-AD1A-D39B78838B06}" destId="{0D482EF2-7ED1-4600-BC1E-3AD561DE1D96}" srcOrd="1" destOrd="0" parTransId="{430A80A1-305F-4549-9FA1-408DAD8E9830}" sibTransId="{37D91558-0287-4A31-98A6-83C540F2A751}"/>
    <dgm:cxn modelId="{4BB6DA47-CC92-4005-95F7-E018809034FF}" srcId="{6C4DF661-431A-4EA8-9A3E-A936E4157012}" destId="{AA8C5456-68AB-4678-AD1A-D39B78838B06}" srcOrd="1" destOrd="0" parTransId="{D91C8F3A-2EBD-48FF-99FE-866B7511D61D}" sibTransId="{3D63E381-223E-4C60-A202-764994041C36}"/>
    <dgm:cxn modelId="{BC0B554B-D74B-4262-9DF7-CC3A3ED9DEDF}" srcId="{6C4DF661-431A-4EA8-9A3E-A936E4157012}" destId="{F9F55902-E282-47EB-BFB7-51DD79A239D6}" srcOrd="4" destOrd="0" parTransId="{8C60CBF4-BDF4-4B4F-90AB-BB577463221F}" sibTransId="{5EED8C23-7122-4775-B6D1-B57EF9225D45}"/>
    <dgm:cxn modelId="{60E5664E-2A71-4C59-8A50-F6DD04F83D9E}" type="presOf" srcId="{F9F55902-E282-47EB-BFB7-51DD79A239D6}" destId="{16F8FFFB-87CE-491E-ADF5-9D21B3B32E54}" srcOrd="0" destOrd="0" presId="urn:microsoft.com/office/officeart/2005/8/layout/lProcess3"/>
    <dgm:cxn modelId="{9C080354-0508-4E4A-95F0-EFF6BDBB550E}" type="presOf" srcId="{0B8D39D0-3532-4405-8D93-820368C42DF2}" destId="{04EAB042-8639-42CB-8AAE-178A5513AC9D}" srcOrd="0" destOrd="0" presId="urn:microsoft.com/office/officeart/2005/8/layout/lProcess3"/>
    <dgm:cxn modelId="{661BA384-9E47-497C-8381-FC9430FC4A6D}" srcId="{F3A30C0D-3E8D-4E5B-8665-140EECA9A615}" destId="{9524A2F0-DDA7-4D9E-87E7-33FC4B1C2A9F}" srcOrd="0" destOrd="0" parTransId="{89C4C13D-FA94-4B04-91F9-BD3D7329031C}" sibTransId="{0E74D26A-AB28-4D83-9E4A-919349ACA873}"/>
    <dgm:cxn modelId="{DFCF7199-012F-4CA4-A19C-1D3ADED61146}" type="presOf" srcId="{F3A30C0D-3E8D-4E5B-8665-140EECA9A615}" destId="{CBE9E32C-F118-4135-BFF7-6AF8894E7833}" srcOrd="0" destOrd="0" presId="urn:microsoft.com/office/officeart/2005/8/layout/lProcess3"/>
    <dgm:cxn modelId="{3B99899F-71B5-45A6-9F89-95FD999FDFDB}" srcId="{C5062118-3367-4458-BC64-7C040BB1DD6A}" destId="{CA1C707D-3F57-4A8E-A43A-61085D545748}" srcOrd="1" destOrd="0" parTransId="{289D690B-059A-4FA1-8CE4-A4C5C1ABB52D}" sibTransId="{1F8402B2-9B02-4AF1-A2E1-D5D9C29D8EFA}"/>
    <dgm:cxn modelId="{AB3013B2-DF16-43AA-9A89-91574A50A102}" srcId="{C5062118-3367-4458-BC64-7C040BB1DD6A}" destId="{58DA69D3-E0CF-48A2-B560-F8619EE80345}" srcOrd="0" destOrd="0" parTransId="{AC50301D-AE08-4BBE-9A86-5D3D74E4DFCE}" sibTransId="{A1EF20B9-289B-42F7-A5A0-A0619AF7F2AE}"/>
    <dgm:cxn modelId="{26FD7EBB-D1CA-499D-8CF2-BEDE97093B73}" srcId="{6C4DF661-431A-4EA8-9A3E-A936E4157012}" destId="{C5062118-3367-4458-BC64-7C040BB1DD6A}" srcOrd="0" destOrd="0" parTransId="{634ADDD8-C268-43BA-8F36-0034AFBAFABB}" sibTransId="{5CC2BACA-B1EF-49C2-8604-B9AD4614EDD7}"/>
    <dgm:cxn modelId="{1931D4BD-B0E0-4CA4-81A5-220F5AE75639}" srcId="{AA8C5456-68AB-4678-AD1A-D39B78838B06}" destId="{FD26BEFA-79DC-44B7-8B15-29AF82FABF74}" srcOrd="0" destOrd="0" parTransId="{0F6DF78F-2408-4DA1-B677-1FEECBE2177E}" sibTransId="{598AB850-BE45-45AB-A949-1F02C095B47B}"/>
    <dgm:cxn modelId="{39A274C0-035C-4D50-AE71-0890EC668D35}" srcId="{6C4DF661-431A-4EA8-9A3E-A936E4157012}" destId="{AA1ED455-87A2-443E-8850-D3EE4DDF464C}" srcOrd="3" destOrd="0" parTransId="{565A9442-DE33-46AA-BCBF-3D5D0CFBD9C6}" sibTransId="{4D872795-0E55-46C0-9FF1-E94C1F32DCF0}"/>
    <dgm:cxn modelId="{DA6D24C6-B251-4237-A3C2-6A2A79863E12}" type="presOf" srcId="{9524A2F0-DDA7-4D9E-87E7-33FC4B1C2A9F}" destId="{12FD1646-4C60-4FAD-B590-C3FD65570A77}" srcOrd="0" destOrd="0" presId="urn:microsoft.com/office/officeart/2005/8/layout/lProcess3"/>
    <dgm:cxn modelId="{D76ED4CF-3921-4FB9-9B02-18A1E195C9FE}" type="presOf" srcId="{0D482EF2-7ED1-4600-BC1E-3AD561DE1D96}" destId="{DA6E7A37-634E-42D1-A7A2-1711105B479E}" srcOrd="0" destOrd="0" presId="urn:microsoft.com/office/officeart/2005/8/layout/lProcess3"/>
    <dgm:cxn modelId="{F9DBD6EB-C13E-4E54-8908-9A36BE8EEDE6}" type="presOf" srcId="{AA8C5456-68AB-4678-AD1A-D39B78838B06}" destId="{26CF6ED2-63F5-417E-9487-1E241B5B69F6}" srcOrd="0" destOrd="0" presId="urn:microsoft.com/office/officeart/2005/8/layout/lProcess3"/>
    <dgm:cxn modelId="{6E346AF0-3CB9-4060-992C-2A2081FA92ED}" srcId="{F3A30C0D-3E8D-4E5B-8665-140EECA9A615}" destId="{0B8D39D0-3532-4405-8D93-820368C42DF2}" srcOrd="1" destOrd="0" parTransId="{7A5A05DB-70B3-431E-925B-22CDA9F6050B}" sibTransId="{E9E5D1C2-AE49-475E-9391-D04B879E5346}"/>
    <dgm:cxn modelId="{4E3A9AF6-87FB-41F7-9BB9-F99BE59146F8}" type="presOf" srcId="{FD26BEFA-79DC-44B7-8B15-29AF82FABF74}" destId="{1BA5D402-9A71-419B-8558-F4CCBB0C1E74}" srcOrd="0" destOrd="0" presId="urn:microsoft.com/office/officeart/2005/8/layout/lProcess3"/>
    <dgm:cxn modelId="{5F3DAFFA-9BF1-41B7-B14E-262333840B6D}" type="presOf" srcId="{C5062118-3367-4458-BC64-7C040BB1DD6A}" destId="{DB4AE7AF-EC48-4201-87DA-6B64EF244C29}" srcOrd="0" destOrd="0" presId="urn:microsoft.com/office/officeart/2005/8/layout/lProcess3"/>
    <dgm:cxn modelId="{1E042004-A218-4601-B997-60E160BE84DD}" type="presParOf" srcId="{DDB29EED-EBA7-4F41-B5D1-BE0ECAA9A507}" destId="{9764F0D4-20E0-410D-9D7C-A67AAE3ABA88}" srcOrd="0" destOrd="0" presId="urn:microsoft.com/office/officeart/2005/8/layout/lProcess3"/>
    <dgm:cxn modelId="{6FBAC2F3-3919-4C86-A6A7-603FAF60691D}" type="presParOf" srcId="{9764F0D4-20E0-410D-9D7C-A67AAE3ABA88}" destId="{DB4AE7AF-EC48-4201-87DA-6B64EF244C29}" srcOrd="0" destOrd="0" presId="urn:microsoft.com/office/officeart/2005/8/layout/lProcess3"/>
    <dgm:cxn modelId="{4BD2C741-0DCD-454D-9D76-958E2C925C8A}" type="presParOf" srcId="{9764F0D4-20E0-410D-9D7C-A67AAE3ABA88}" destId="{4E1D0579-7A2D-417B-8ABB-196EC8D5AA83}" srcOrd="1" destOrd="0" presId="urn:microsoft.com/office/officeart/2005/8/layout/lProcess3"/>
    <dgm:cxn modelId="{A35068B5-70DC-4DE2-B716-045E3244FC80}" type="presParOf" srcId="{9764F0D4-20E0-410D-9D7C-A67AAE3ABA88}" destId="{3B418912-C9C0-4D60-9AE8-19AE7CE8D3EA}" srcOrd="2" destOrd="0" presId="urn:microsoft.com/office/officeart/2005/8/layout/lProcess3"/>
    <dgm:cxn modelId="{D5339D10-27A0-402E-8111-6B66234B3185}" type="presParOf" srcId="{9764F0D4-20E0-410D-9D7C-A67AAE3ABA88}" destId="{8606DC29-8B48-4DB2-A20F-6609335053A6}" srcOrd="3" destOrd="0" presId="urn:microsoft.com/office/officeart/2005/8/layout/lProcess3"/>
    <dgm:cxn modelId="{B2C083E0-46B2-4142-9886-41D41B558E39}" type="presParOf" srcId="{9764F0D4-20E0-410D-9D7C-A67AAE3ABA88}" destId="{1BD79FD3-0683-41CA-9530-D42798B4EEFA}" srcOrd="4" destOrd="0" presId="urn:microsoft.com/office/officeart/2005/8/layout/lProcess3"/>
    <dgm:cxn modelId="{D032F00D-004A-4C9E-A675-32288A6E9B94}" type="presParOf" srcId="{DDB29EED-EBA7-4F41-B5D1-BE0ECAA9A507}" destId="{2BD75D60-8D23-44C5-9D43-E25F06CEF98A}" srcOrd="1" destOrd="0" presId="urn:microsoft.com/office/officeart/2005/8/layout/lProcess3"/>
    <dgm:cxn modelId="{44CBF0B2-133B-446F-8854-36D4EF4939E3}" type="presParOf" srcId="{DDB29EED-EBA7-4F41-B5D1-BE0ECAA9A507}" destId="{154B4E71-E32B-47D5-A78E-D019D7FD81FA}" srcOrd="2" destOrd="0" presId="urn:microsoft.com/office/officeart/2005/8/layout/lProcess3"/>
    <dgm:cxn modelId="{E8129A3E-BE8E-4641-A0F8-2BBB7369879F}" type="presParOf" srcId="{154B4E71-E32B-47D5-A78E-D019D7FD81FA}" destId="{26CF6ED2-63F5-417E-9487-1E241B5B69F6}" srcOrd="0" destOrd="0" presId="urn:microsoft.com/office/officeart/2005/8/layout/lProcess3"/>
    <dgm:cxn modelId="{7709FE55-298E-4760-B7ED-87EA028D2625}" type="presParOf" srcId="{154B4E71-E32B-47D5-A78E-D019D7FD81FA}" destId="{BC69191A-C7EC-4759-AE73-A334C9F7E020}" srcOrd="1" destOrd="0" presId="urn:microsoft.com/office/officeart/2005/8/layout/lProcess3"/>
    <dgm:cxn modelId="{4E0DAB39-6F77-4AFE-8E5D-7A9C442474CC}" type="presParOf" srcId="{154B4E71-E32B-47D5-A78E-D019D7FD81FA}" destId="{1BA5D402-9A71-419B-8558-F4CCBB0C1E74}" srcOrd="2" destOrd="0" presId="urn:microsoft.com/office/officeart/2005/8/layout/lProcess3"/>
    <dgm:cxn modelId="{4E5172A0-05E3-4192-8719-ED4EC1C86026}" type="presParOf" srcId="{154B4E71-E32B-47D5-A78E-D019D7FD81FA}" destId="{7583988A-817A-4711-887C-D889D4A84F3F}" srcOrd="3" destOrd="0" presId="urn:microsoft.com/office/officeart/2005/8/layout/lProcess3"/>
    <dgm:cxn modelId="{4E874DA4-3D67-4D00-BDE4-247A4EE54FD3}" type="presParOf" srcId="{154B4E71-E32B-47D5-A78E-D019D7FD81FA}" destId="{DA6E7A37-634E-42D1-A7A2-1711105B479E}" srcOrd="4" destOrd="0" presId="urn:microsoft.com/office/officeart/2005/8/layout/lProcess3"/>
    <dgm:cxn modelId="{2541FF40-1D86-48DD-9A3B-63C15D53E3D3}" type="presParOf" srcId="{DDB29EED-EBA7-4F41-B5D1-BE0ECAA9A507}" destId="{D9811793-010B-4664-989E-FBCB54F915C3}" srcOrd="3" destOrd="0" presId="urn:microsoft.com/office/officeart/2005/8/layout/lProcess3"/>
    <dgm:cxn modelId="{0E0A029D-80BE-4A46-B176-CEFAA138F6C6}" type="presParOf" srcId="{DDB29EED-EBA7-4F41-B5D1-BE0ECAA9A507}" destId="{E258E0F8-2814-4C00-A7F1-29235DA951A7}" srcOrd="4" destOrd="0" presId="urn:microsoft.com/office/officeart/2005/8/layout/lProcess3"/>
    <dgm:cxn modelId="{5A1F946B-35CA-4599-BBED-C7A0AECCFD7A}" type="presParOf" srcId="{E258E0F8-2814-4C00-A7F1-29235DA951A7}" destId="{CBE9E32C-F118-4135-BFF7-6AF8894E7833}" srcOrd="0" destOrd="0" presId="urn:microsoft.com/office/officeart/2005/8/layout/lProcess3"/>
    <dgm:cxn modelId="{A1F587AF-6A65-40EE-81E0-6E0046F99772}" type="presParOf" srcId="{E258E0F8-2814-4C00-A7F1-29235DA951A7}" destId="{CB6B6658-64B2-4045-81EA-DB77AEFCEBBD}" srcOrd="1" destOrd="0" presId="urn:microsoft.com/office/officeart/2005/8/layout/lProcess3"/>
    <dgm:cxn modelId="{2FE83FFD-0889-495F-A4FE-B96C43EB975A}" type="presParOf" srcId="{E258E0F8-2814-4C00-A7F1-29235DA951A7}" destId="{12FD1646-4C60-4FAD-B590-C3FD65570A77}" srcOrd="2" destOrd="0" presId="urn:microsoft.com/office/officeart/2005/8/layout/lProcess3"/>
    <dgm:cxn modelId="{12A32D6B-8527-4459-971E-375EAF3C5EE6}" type="presParOf" srcId="{E258E0F8-2814-4C00-A7F1-29235DA951A7}" destId="{FC2CEFAE-117E-429C-B325-17DA31D5E09D}" srcOrd="3" destOrd="0" presId="urn:microsoft.com/office/officeart/2005/8/layout/lProcess3"/>
    <dgm:cxn modelId="{608E564D-7590-441A-86FC-FF51DA60FBEC}" type="presParOf" srcId="{E258E0F8-2814-4C00-A7F1-29235DA951A7}" destId="{04EAB042-8639-42CB-8AAE-178A5513AC9D}" srcOrd="4" destOrd="0" presId="urn:microsoft.com/office/officeart/2005/8/layout/lProcess3"/>
    <dgm:cxn modelId="{9AEF82E9-EDD7-4DB2-AF07-91175932A77E}" type="presParOf" srcId="{DDB29EED-EBA7-4F41-B5D1-BE0ECAA9A507}" destId="{08918552-AD15-410A-9410-BA5158A60F6F}" srcOrd="5" destOrd="0" presId="urn:microsoft.com/office/officeart/2005/8/layout/lProcess3"/>
    <dgm:cxn modelId="{CD762BCA-209A-4129-B1CF-C67B304659F8}" type="presParOf" srcId="{DDB29EED-EBA7-4F41-B5D1-BE0ECAA9A507}" destId="{64804F86-60FF-4FB6-94EF-99130F0B845D}" srcOrd="6" destOrd="0" presId="urn:microsoft.com/office/officeart/2005/8/layout/lProcess3"/>
    <dgm:cxn modelId="{03DB5B1F-CF2E-42A2-A1E1-886B2A88CEFC}" type="presParOf" srcId="{64804F86-60FF-4FB6-94EF-99130F0B845D}" destId="{863E334A-4ABE-44AD-BBE0-21301FDE1769}" srcOrd="0" destOrd="0" presId="urn:microsoft.com/office/officeart/2005/8/layout/lProcess3"/>
    <dgm:cxn modelId="{943AD30A-8B09-4568-831F-16B5FE1194F6}" type="presParOf" srcId="{DDB29EED-EBA7-4F41-B5D1-BE0ECAA9A507}" destId="{BD661538-9CB7-469C-BADB-4AC699F9664A}" srcOrd="7" destOrd="0" presId="urn:microsoft.com/office/officeart/2005/8/layout/lProcess3"/>
    <dgm:cxn modelId="{DF29D422-63CA-4645-BB96-FD45E9E28407}" type="presParOf" srcId="{DDB29EED-EBA7-4F41-B5D1-BE0ECAA9A507}" destId="{D46424E7-8158-43BB-8100-1AE6771AA2A5}" srcOrd="8" destOrd="0" presId="urn:microsoft.com/office/officeart/2005/8/layout/lProcess3"/>
    <dgm:cxn modelId="{AB0E01A5-72F3-4041-AFF5-E201EC19DE0F}" type="presParOf" srcId="{D46424E7-8158-43BB-8100-1AE6771AA2A5}" destId="{16F8FFFB-87CE-491E-ADF5-9D21B3B32E5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AE7AF-EC48-4201-87DA-6B64EF244C29}">
      <dsp:nvSpPr>
        <dsp:cNvPr id="0" name=""/>
        <dsp:cNvSpPr/>
      </dsp:nvSpPr>
      <dsp:spPr>
        <a:xfrm>
          <a:off x="394357" y="3004255"/>
          <a:ext cx="1885456" cy="825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2">
                  <a:lumMod val="40000"/>
                  <a:lumOff val="60000"/>
                </a:schemeClr>
              </a:solidFill>
            </a:rPr>
            <a:t>Academic/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2">
                  <a:lumMod val="40000"/>
                  <a:lumOff val="60000"/>
                </a:schemeClr>
              </a:solidFill>
            </a:rPr>
            <a:t>De-Streamed</a:t>
          </a:r>
          <a:r>
            <a:rPr lang="en-US" sz="1400" kern="1200" dirty="0">
              <a:solidFill>
                <a:schemeClr val="tx1">
                  <a:lumMod val="95000"/>
                </a:schemeClr>
              </a:solidFill>
            </a:rPr>
            <a:t>  Grade 9</a:t>
          </a:r>
        </a:p>
      </dsp:txBody>
      <dsp:txXfrm>
        <a:off x="807012" y="3004255"/>
        <a:ext cx="1060147" cy="825309"/>
      </dsp:txXfrm>
    </dsp:sp>
    <dsp:sp modelId="{3B418912-C9C0-4D60-9AE8-19AE7CE8D3EA}">
      <dsp:nvSpPr>
        <dsp:cNvPr id="0" name=""/>
        <dsp:cNvSpPr/>
      </dsp:nvSpPr>
      <dsp:spPr>
        <a:xfrm>
          <a:off x="2690111" y="584854"/>
          <a:ext cx="1759617" cy="763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Workplace</a:t>
          </a:r>
          <a:r>
            <a:rPr lang="en-US" sz="1400" kern="1200" dirty="0"/>
            <a:t> Level Grade 11 &amp; 12</a:t>
          </a:r>
        </a:p>
      </dsp:txBody>
      <dsp:txXfrm>
        <a:off x="3071885" y="584854"/>
        <a:ext cx="996070" cy="763547"/>
      </dsp:txXfrm>
    </dsp:sp>
    <dsp:sp modelId="{1BD79FD3-0683-41CA-9530-D42798B4EEFA}">
      <dsp:nvSpPr>
        <dsp:cNvPr id="0" name=""/>
        <dsp:cNvSpPr/>
      </dsp:nvSpPr>
      <dsp:spPr>
        <a:xfrm>
          <a:off x="4280348" y="593142"/>
          <a:ext cx="1793621" cy="7295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PATHWAY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Workforce, Military, </a:t>
          </a:r>
          <a:r>
            <a:rPr lang="en-US" sz="1200" kern="1200" dirty="0"/>
            <a:t>Apprenticeship</a:t>
          </a:r>
        </a:p>
      </dsp:txBody>
      <dsp:txXfrm>
        <a:off x="4645117" y="593142"/>
        <a:ext cx="1064084" cy="729537"/>
      </dsp:txXfrm>
    </dsp:sp>
    <dsp:sp modelId="{26CF6ED2-63F5-417E-9487-1E241B5B69F6}">
      <dsp:nvSpPr>
        <dsp:cNvPr id="0" name=""/>
        <dsp:cNvSpPr/>
      </dsp:nvSpPr>
      <dsp:spPr>
        <a:xfrm>
          <a:off x="1803675" y="1715395"/>
          <a:ext cx="1874118" cy="749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2">
                  <a:lumMod val="40000"/>
                  <a:lumOff val="60000"/>
                </a:schemeClr>
              </a:solidFill>
            </a:rPr>
            <a:t>Applied</a:t>
          </a:r>
          <a:r>
            <a:rPr lang="en-US" sz="1400" kern="1200" dirty="0">
              <a:solidFill>
                <a:schemeClr val="tx1">
                  <a:lumMod val="95000"/>
                </a:schemeClr>
              </a:solidFill>
            </a:rPr>
            <a:t> Level Grade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solidFill>
                <a:schemeClr val="tx1">
                  <a:lumMod val="95000"/>
                </a:schemeClr>
              </a:solidFill>
            </a:rPr>
            <a:t>    10	</a:t>
          </a:r>
        </a:p>
      </dsp:txBody>
      <dsp:txXfrm>
        <a:off x="2178499" y="1715395"/>
        <a:ext cx="1124471" cy="749647"/>
      </dsp:txXfrm>
    </dsp:sp>
    <dsp:sp modelId="{1BA5D402-9A71-419B-8558-F4CCBB0C1E74}">
      <dsp:nvSpPr>
        <dsp:cNvPr id="0" name=""/>
        <dsp:cNvSpPr/>
      </dsp:nvSpPr>
      <dsp:spPr>
        <a:xfrm>
          <a:off x="3434537" y="1730527"/>
          <a:ext cx="1672446" cy="7611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College </a:t>
          </a:r>
          <a:r>
            <a:rPr lang="en-US" sz="1400" kern="1200" dirty="0"/>
            <a:t>Level Grade 11 &amp; 12</a:t>
          </a:r>
        </a:p>
      </dsp:txBody>
      <dsp:txXfrm>
        <a:off x="3815119" y="1730527"/>
        <a:ext cx="911282" cy="761164"/>
      </dsp:txXfrm>
    </dsp:sp>
    <dsp:sp modelId="{DA6E7A37-634E-42D1-A7A2-1711105B479E}">
      <dsp:nvSpPr>
        <dsp:cNvPr id="0" name=""/>
        <dsp:cNvSpPr/>
      </dsp:nvSpPr>
      <dsp:spPr>
        <a:xfrm>
          <a:off x="5002188" y="1754212"/>
          <a:ext cx="2249512" cy="7177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PATHWAY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College, Military, Apprenticeship, Workforce  </a:t>
          </a:r>
        </a:p>
      </dsp:txBody>
      <dsp:txXfrm>
        <a:off x="5361046" y="1754212"/>
        <a:ext cx="1531796" cy="717716"/>
      </dsp:txXfrm>
    </dsp:sp>
    <dsp:sp modelId="{CBE9E32C-F118-4135-BFF7-6AF8894E7833}">
      <dsp:nvSpPr>
        <dsp:cNvPr id="0" name=""/>
        <dsp:cNvSpPr/>
      </dsp:nvSpPr>
      <dsp:spPr>
        <a:xfrm>
          <a:off x="1028353" y="559373"/>
          <a:ext cx="1891116" cy="800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2">
                  <a:lumMod val="40000"/>
                  <a:lumOff val="60000"/>
                </a:schemeClr>
              </a:solidFill>
            </a:rPr>
            <a:t>Locally Developed </a:t>
          </a:r>
          <a:r>
            <a:rPr lang="en-US" sz="1400" kern="1200" dirty="0">
              <a:solidFill>
                <a:schemeClr val="tx1">
                  <a:lumMod val="95000"/>
                </a:schemeClr>
              </a:solidFill>
            </a:rPr>
            <a:t>Level Grade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solidFill>
                <a:schemeClr val="tx1">
                  <a:lumMod val="95000"/>
                </a:schemeClr>
              </a:solidFill>
            </a:rPr>
            <a:t>9 &amp; 10</a:t>
          </a:r>
        </a:p>
      </dsp:txBody>
      <dsp:txXfrm>
        <a:off x="1428815" y="559373"/>
        <a:ext cx="1090193" cy="800923"/>
      </dsp:txXfrm>
    </dsp:sp>
    <dsp:sp modelId="{12FD1646-4C60-4FAD-B590-C3FD65570A77}">
      <dsp:nvSpPr>
        <dsp:cNvPr id="0" name=""/>
        <dsp:cNvSpPr/>
      </dsp:nvSpPr>
      <dsp:spPr>
        <a:xfrm>
          <a:off x="3575370" y="3029512"/>
          <a:ext cx="1769526" cy="7553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University</a:t>
          </a:r>
          <a:r>
            <a:rPr lang="en-US" sz="1400" kern="1200" dirty="0"/>
            <a:t> Level Grade 11 &amp; 12</a:t>
          </a:r>
        </a:p>
      </dsp:txBody>
      <dsp:txXfrm>
        <a:off x="3953034" y="3029512"/>
        <a:ext cx="1014198" cy="755328"/>
      </dsp:txXfrm>
    </dsp:sp>
    <dsp:sp modelId="{04EAB042-8639-42CB-8AAE-178A5513AC9D}">
      <dsp:nvSpPr>
        <dsp:cNvPr id="0" name=""/>
        <dsp:cNvSpPr/>
      </dsp:nvSpPr>
      <dsp:spPr>
        <a:xfrm>
          <a:off x="5170025" y="3039931"/>
          <a:ext cx="2303115" cy="7310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50" b="1" kern="1200" dirty="0"/>
            <a:t>PATHWAY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University, College, Apprenticeship, Workforce, Military</a:t>
          </a:r>
        </a:p>
      </dsp:txBody>
      <dsp:txXfrm>
        <a:off x="5535553" y="3039931"/>
        <a:ext cx="1572059" cy="731056"/>
      </dsp:txXfrm>
    </dsp:sp>
    <dsp:sp modelId="{863E334A-4ABE-44AD-BBE0-21301FDE1769}">
      <dsp:nvSpPr>
        <dsp:cNvPr id="0" name=""/>
        <dsp:cNvSpPr/>
      </dsp:nvSpPr>
      <dsp:spPr>
        <a:xfrm>
          <a:off x="2024671" y="3009850"/>
          <a:ext cx="1760359" cy="785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>
                  <a:lumMod val="40000"/>
                  <a:lumOff val="60000"/>
                </a:schemeClr>
              </a:solidFill>
            </a:rPr>
            <a:t>Academic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Le</a:t>
          </a:r>
          <a:r>
            <a:rPr lang="en-US" sz="1400" kern="1200" dirty="0">
              <a:solidFill>
                <a:schemeClr val="tx1">
                  <a:lumMod val="95000"/>
                </a:schemeClr>
              </a:solidFill>
            </a:rPr>
            <a:t>vel Grade 10</a:t>
          </a:r>
        </a:p>
      </dsp:txBody>
      <dsp:txXfrm>
        <a:off x="2417254" y="3009850"/>
        <a:ext cx="975194" cy="785165"/>
      </dsp:txXfrm>
    </dsp:sp>
    <dsp:sp modelId="{16F8FFFB-87CE-491E-ADF5-9D21B3B32E54}">
      <dsp:nvSpPr>
        <dsp:cNvPr id="0" name=""/>
        <dsp:cNvSpPr/>
      </dsp:nvSpPr>
      <dsp:spPr>
        <a:xfrm>
          <a:off x="170082" y="1741612"/>
          <a:ext cx="1874118" cy="749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2">
                  <a:lumMod val="40000"/>
                  <a:lumOff val="60000"/>
                </a:schemeClr>
              </a:solidFill>
            </a:rPr>
            <a:t>Academic/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>
                  <a:lumMod val="40000"/>
                  <a:lumOff val="60000"/>
                </a:schemeClr>
              </a:solidFill>
            </a:rPr>
            <a:t>De-Streamed</a:t>
          </a:r>
          <a:r>
            <a:rPr lang="en-US" sz="1400" kern="1200" dirty="0">
              <a:solidFill>
                <a:schemeClr val="tx1">
                  <a:lumMod val="95000"/>
                </a:schemeClr>
              </a:solidFill>
            </a:rPr>
            <a:t>  Grade 9</a:t>
          </a:r>
        </a:p>
      </dsp:txBody>
      <dsp:txXfrm>
        <a:off x="544906" y="1741612"/>
        <a:ext cx="1124471" cy="749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2CEB715-3A6C-4DA8-A209-6CCA8D8761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F52FBAC-F73A-4C07-8335-AECD10CB252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30A7735-7B18-4814-AA55-4E0E99C2BA1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CA"/>
              <a:t>Grade 9 AppliedCourse Selection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9EF80A13-4643-4489-8D80-2EF2479A71B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8441B8-4EDB-48FC-84B5-7BB1DDF6809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254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498A48C-9E26-485F-AFBB-2E0754A25D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62AB7B1-CED7-451E-BB5B-923AD99E01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706AAD6-8803-46B7-890F-126F2E9F4F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808DF0C-0594-4F4B-8428-6D10E18406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4F7E71B2-6CFE-496A-B5A8-20766C43F4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CA"/>
              <a:t>Grade 9 Applied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37C1D103-B7EC-4F29-9061-2315BDDE2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F0D622-4DD8-4766-9CB8-3DE214E7D49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43502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77DEF27C-1B1A-4582-8565-F73318CD45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>
                <a:latin typeface="Times New Roman" panose="02020603050405020304" pitchFamily="18" charset="0"/>
              </a:rPr>
              <a:t>Grade 9 Applied</a:t>
            </a: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FB1468F0-3965-4738-9F3D-EB2F415348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14BE9D-1594-41DF-B43A-8E1AAE2D063D}" type="slidenum">
              <a:rPr lang="en-CA" altLang="en-US" smtClean="0">
                <a:latin typeface="Times New Roman" panose="02020603050405020304" pitchFamily="18" charset="0"/>
              </a:rPr>
              <a:pPr/>
              <a:t>1</a:t>
            </a:fld>
            <a:endParaRPr lang="en-CA" altLang="en-US">
              <a:latin typeface="Times New Roman" panose="02020603050405020304" pitchFamily="18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D0264B55-F466-458B-9C76-6C35B53E5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7B914E9F-4CDB-4406-BF10-332EBE918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Welcome- course selection</a:t>
            </a:r>
          </a:p>
          <a:p>
            <a:r>
              <a:rPr lang="en-US" altLang="en-US" dirty="0"/>
              <a:t>We will work through course selections, changes to grade 9 curriculum and pathway planning</a:t>
            </a:r>
          </a:p>
        </p:txBody>
      </p:sp>
    </p:spTree>
    <p:extLst>
      <p:ext uri="{BB962C8B-B14F-4D97-AF65-F5344CB8AC3E}">
        <p14:creationId xmlns:p14="http://schemas.microsoft.com/office/powerpoint/2010/main" val="191998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55" indent="-29441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658" indent="-2345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8399" indent="-2345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9138" indent="-2345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5025" indent="-23456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0911" indent="-23456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6798" indent="-23456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2685" indent="-23456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060E0-A993-45EF-B616-E82FC0531E8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>
                <a:latin typeface="Arial" panose="020B0604020202020204" pitchFamily="34" charset="0"/>
              </a:rPr>
              <a:t>There have been many changes to the grade 9 program in recent years and more will be coming. In order to prepare for these changes, we have made some alterations to what is offered in grade 9</a:t>
            </a:r>
          </a:p>
          <a:p>
            <a:r>
              <a:rPr lang="en-CA" altLang="en-US" dirty="0">
                <a:latin typeface="Arial" panose="020B0604020202020204" pitchFamily="34" charset="0"/>
              </a:rPr>
              <a:t>Explain how this will work</a:t>
            </a:r>
          </a:p>
          <a:p>
            <a:endParaRPr lang="en-CA" altLang="en-US" dirty="0">
              <a:latin typeface="Arial" panose="020B0604020202020204" pitchFamily="34" charset="0"/>
            </a:endParaRPr>
          </a:p>
          <a:p>
            <a:endParaRPr lang="en-CA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38CF5-4917-40F2-9EFF-63191471C02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813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Grade 10 Applied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467D61-C93A-43C8-B0D6-A9615E7078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92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207454-2AA8-4211-9E05-2A28F937E39F}"/>
              </a:ext>
            </a:extLst>
          </p:cNvPr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6680024-9C7C-4388-9133-7C0254DE9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Arc 4">
              <a:extLst>
                <a:ext uri="{FF2B5EF4-FFF2-40B4-BE49-F238E27FC236}">
                  <a16:creationId xmlns:a16="http://schemas.microsoft.com/office/drawing/2014/main" id="{3E953E3A-988E-4BA5-92DD-F54616E61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09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FCB4222-58A6-4326-884C-7D53BF3286B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03FD-C2FF-4FC7-BDB7-B89AC20878D7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F45494D-1D33-4C6F-AB3B-2A35187CC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8927E3C-2E7F-4929-9F50-33FDD538F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Times New Roman" panose="02020603050405020304" pitchFamily="18" charset="0"/>
              </a:defRPr>
            </a:lvl2pPr>
          </a:lstStyle>
          <a:p>
            <a:pPr lvl="1">
              <a:defRPr/>
            </a:pPr>
            <a:fld id="{65081F17-2D8D-4C66-A0B8-EE9D4F45CA1E}" type="slidenum">
              <a:rPr lang="en-CA"/>
              <a:pPr lvl="1"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2801888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8F03ED9-0FDE-4E96-A04D-542BDE5CE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9DA-CB9A-4C55-8329-00A7CAD50B6A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310339A-788D-4231-8044-C48E215FA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50B806C-9775-4EE7-9BD4-4051FC918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74065D8-98A2-40C0-BB0A-0148E0B5E4F9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8823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FD4B662-7C1E-43C5-BC53-E169E6B0C9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15253-3D4B-4B43-9CE8-331208C2EAE8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F9788BB-C0EE-4118-933A-905F96036B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F3D30CA-BA54-49BA-BEBF-FE7B13164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A044BD7-4D81-403F-95FB-AA0A730A8A29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05596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6AE23BA-03AC-4664-92D6-3005E2D76F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70DF2-BA35-4DA5-8035-4EA1850DD825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AB555B6-9442-4231-A7BC-2B5558F96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1C83769-D4F7-44DE-A146-54A2F2EBB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52A40CD-909A-4AE5-8646-C3A1F6EF58E9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91529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>
                <a:solidFill>
                  <a:srgbClr val="FFFFFF"/>
                </a:solidFill>
              </a:endParaRPr>
            </a:p>
          </p:txBody>
        </p:sp>
      </p:grpSp>
      <p:sp>
        <p:nvSpPr>
          <p:cNvPr id="2109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CA" noProof="0"/>
              <a:t>Click to edit Master title style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CA" noProof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F1165-3B87-443B-8964-215637582E11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Times New Roman" panose="02020603050405020304" pitchFamily="18" charset="0"/>
              </a:defRPr>
            </a:lvl2pPr>
          </a:lstStyle>
          <a:p>
            <a:pPr lvl="1">
              <a:defRPr/>
            </a:pPr>
            <a:fld id="{4FD98F6B-5516-44AE-A8D8-07B00E5599A6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91535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D0A2A-0E1C-4CDA-AD43-A369B7820E9B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56DADBB-2DF7-412B-BDE0-F75061F56C6C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93170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533F2-2F44-43CD-8D9F-B29B10F83FA9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B49197D-E452-4577-8B57-C456DBA8E44E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02412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CDB44-43D1-40D5-BED7-CEEA2A3A057D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ABBE70C-B47E-43DA-A379-4E914A986399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1284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F67F1-ED8E-4D4F-88B0-29BD28956147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3A59902-26C0-4005-B602-45029480035B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78811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4D885-F9AD-4C31-B108-6BE820BB369E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EEC393C-CC91-4333-A558-75CD17DD913C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69239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AF7D9-AE15-4992-BDC8-7A97E949D0C1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9B9E80D-A7A7-41FD-B5B7-6C85E3AC30FA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8075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3333A49-6AAC-463B-892E-A46C5CD34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78F11-4502-41E5-A7C2-1E2529A5C683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CA39484-449A-4A40-AF67-AE867EC5F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698D23D-FC91-4C23-A8C4-9E0E5D7538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B15EFC2-1CD4-4149-ACB5-F51661153D6A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55169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35D75-DD73-4C70-B4EF-7BF1DB9D70EB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A24EE26-58FA-4C77-9F21-67757B0ACBFA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07830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29A21-6BFC-4EE5-B1C4-F4D9F87F1E36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4B48543-66F6-4B29-AF40-3EFA1519599C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5315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FCE28-3188-4224-ABE1-41FE9C92B028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70F4BC7-7E99-472C-9468-A4D7F2B38270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26615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9ACEB-3ACD-4B98-A70B-579FEDE123E0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E92C19B-AB72-4FFA-986D-8CC6BAA97DA1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37228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4F81-A911-4BC6-91AC-DBECD5D6419D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7CE76EB-F870-438C-A289-70B189780233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92119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8B5DA-C414-4E3D-BC40-93B93C0079E1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ADBB360-961C-4F73-9DE7-15D438A4377C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49360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>
                <a:solidFill>
                  <a:srgbClr val="FFFFFF"/>
                </a:solidFill>
              </a:endParaRPr>
            </a:p>
          </p:txBody>
        </p:sp>
      </p:grpSp>
      <p:sp>
        <p:nvSpPr>
          <p:cNvPr id="2109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CA" noProof="0"/>
              <a:t>Click to edit Master title style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CA" noProof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F1165-3B87-443B-8964-215637582E11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Times New Roman" panose="02020603050405020304" pitchFamily="18" charset="0"/>
              </a:defRPr>
            </a:lvl2pPr>
          </a:lstStyle>
          <a:p>
            <a:pPr lvl="1">
              <a:defRPr/>
            </a:pPr>
            <a:fld id="{4FD98F6B-5516-44AE-A8D8-07B00E5599A6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66603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D0A2A-0E1C-4CDA-AD43-A369B7820E9B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56DADBB-2DF7-412B-BDE0-F75061F56C6C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01432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533F2-2F44-43CD-8D9F-B29B10F83FA9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B49197D-E452-4577-8B57-C456DBA8E44E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176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CDB44-43D1-40D5-BED7-CEEA2A3A057D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ABBE70C-B47E-43DA-A379-4E914A986399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0779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8E6D7C8-B4C7-491E-AD3B-10B0A3312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BB6EC-C22B-4DF2-BC95-93992065A21F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2DD0F52-D153-4E35-8EC0-74E09B7EE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A3B583D-A76A-4637-821C-D8475528A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AA2C64B-A831-4400-9827-F603FD77D049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64082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F67F1-ED8E-4D4F-88B0-29BD28956147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3A59902-26C0-4005-B602-45029480035B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75283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4D885-F9AD-4C31-B108-6BE820BB369E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EEC393C-CC91-4333-A558-75CD17DD913C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15082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AF7D9-AE15-4992-BDC8-7A97E949D0C1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9B9E80D-A7A7-41FD-B5B7-6C85E3AC30FA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27777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35D75-DD73-4C70-B4EF-7BF1DB9D70EB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A24EE26-58FA-4C77-9F21-67757B0ACBFA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59439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29A21-6BFC-4EE5-B1C4-F4D9F87F1E36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4B48543-66F6-4B29-AF40-3EFA1519599C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1621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FCE28-3188-4224-ABE1-41FE9C92B028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70F4BC7-7E99-472C-9468-A4D7F2B38270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08255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9ACEB-3ACD-4B98-A70B-579FEDE123E0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E92C19B-AB72-4FFA-986D-8CC6BAA97DA1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01990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4F81-A911-4BC6-91AC-DBECD5D6419D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7CE76EB-F870-438C-A289-70B189780233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71691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8B5DA-C414-4E3D-BC40-93B93C0079E1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ADBB360-961C-4F73-9DE7-15D438A4377C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29680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>
                <a:solidFill>
                  <a:srgbClr val="FFFFFF"/>
                </a:solidFill>
              </a:endParaRPr>
            </a:p>
          </p:txBody>
        </p:sp>
      </p:grpSp>
      <p:sp>
        <p:nvSpPr>
          <p:cNvPr id="2109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CA" noProof="0"/>
              <a:t>Click to edit Master title style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CA" noProof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EB15-D17D-40E8-9EE0-EB491DAD0771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Times New Roman" panose="02020603050405020304" pitchFamily="18" charset="0"/>
              </a:defRPr>
            </a:lvl2pPr>
          </a:lstStyle>
          <a:p>
            <a:pPr lvl="1">
              <a:defRPr/>
            </a:pPr>
            <a:fld id="{68823157-281D-4CCE-B82C-03E79C912F79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7361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ECAB5F0-8282-4DF1-8CE1-C901A0FB7C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D565-13C6-4812-A4E1-3F12DA3DCC58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07A7874-A01A-46A1-B055-BA4A76633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53F8914-563D-4728-9D95-62DBE4FBDB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F686527-D063-4773-B83D-51FDF9C981C8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33069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BBB11-D588-4556-9B85-09C91C089B66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0825D3B-AF2D-487B-B474-8345E1EAAD3C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93204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47F0-F39F-4774-B9C8-51EB67562B0F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A5381BD-1242-409D-A50C-F07A6AEBD5FD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89772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5B536-6008-412B-B74B-52678AF388B4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A68C78E-A973-4385-A774-3246BA3559BD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90420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CFE5-97A3-4DDD-AD8C-5A50E097F664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22D5B92-0B21-48BE-B97A-4C230047141C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67731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675E4-5C0E-43DD-9D35-A9E8A9BAB8E9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CA40582-BD06-4AE9-B63F-75BED8AD57FF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44801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C0613-9BB2-4718-B91C-A8C48E961800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6E3A17B-B98B-4EF3-9B25-B879E2F0AEA4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73727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0B1F6-BBEE-4F8C-B6FA-C5D2850A4BB4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A84257D-3BCC-4F7A-9EAC-0B34AD19A776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37005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C7FD-0F23-4D6B-8165-348C99281CC0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316004F-A4A9-4205-B7FA-A191E87FB7B2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45539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43B4-AF43-49D6-AFB9-14E9C30B860E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6F4A3A5-AD23-4D79-9A22-44468F36AB04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12052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A9DC8-B270-409B-944A-4DEE42D44D18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3FA60E7-25F8-4A94-8CE8-8DCF4FF52290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47633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98A976F-7284-4D5A-9B68-36D1E864D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CCD96-C839-4C71-A5A6-EC8E0AD73C3D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634494D-A11E-4C30-BCC4-C842F5DAB1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8D7F8DF-8970-4EB3-8D81-4252578790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94C0E0E-9E42-4B2D-BD52-ACFA1CC3FFD6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7749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CE417-055B-4451-984F-0BE9A2134194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F1606EF-2AF7-4C1D-9B54-B8B8B176A19D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57673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917F2-3425-497A-A500-061EEB9A8905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ECD8721-0A77-4064-B81F-CC6054B89045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26832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09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F170C-FF21-448D-97CD-912D1E097F4D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Times New Roman" panose="02020603050405020304" pitchFamily="18" charset="0"/>
              </a:defRPr>
            </a:lvl2pPr>
          </a:lstStyle>
          <a:p>
            <a:pPr lvl="1">
              <a:defRPr/>
            </a:pPr>
            <a:fld id="{FDE36645-E6C6-4DCD-86E1-CCABA15D98B8}" type="slidenum">
              <a:rPr lang="en-CA"/>
              <a:pPr lvl="1"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1925894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09379-3131-4AA2-A5B3-5D342F70E0F1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C1E9B29-DA41-4FEA-92B5-994A21ACAFF2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56816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4036B-1301-4C2C-8AA4-CA34AA4BECF2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A7C5E20-25D7-42F9-BD78-5E27BBB11A48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07632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6C3F9-4B8A-4A15-9F37-E63B57999D55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C2883A9-B75C-45F3-ABB1-B9B7F10300E6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78232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63015-1ABB-4D84-8AEA-42C8F7AF4C7B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3B7E51C-9D07-42D8-BBB3-5C9328ACDF90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28858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846E-4AA6-4C25-9AB5-616D2F1DF0C9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1C0C43A-E01D-4CBD-89F6-8E43B674A574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2773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FCDBE-940F-4291-836F-81500C59717E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AAE824F-FCAE-47DF-9911-3E443BE78625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22489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72A57-8082-40F8-A8B0-5AB893C84E83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D761B9C-1A5A-4CA1-972D-5AFDDABFDF4A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3287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95F55DF-DE06-4A97-AA81-C8196EC42F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0248E-873A-4EF3-87C1-9AC671316B6A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FD5D243-F909-4D61-BD98-E62D6447D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4E8DADA-CE5B-4211-9759-F169A8D4D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240F367-3388-4AAC-9C56-C2A36E7B1C5E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65964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0FB05-ACAE-4FB6-A2F3-6E6EA4AC39F6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2149AD6-4DFD-4D80-8C1D-39084808D702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21986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258D-919B-4AD3-BED1-5A72B25BAB68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244BA37-B8AD-4609-9A51-C7FEA032A6EE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48974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3DFAA-0544-431D-A67F-2E6A7670841C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5D4FD16-6D7C-4F71-AAB0-A0530A515017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94405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B8C7D-E982-43D7-9730-553E652A90B1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475D45E-26C5-4ABF-9777-0CEA38D31C6F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50747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46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noProof="0"/>
              <a:t>Click to edit Master title style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CA" noProof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693E86-C9C2-4C10-B4BE-A7AB1876E6C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4094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E3B60-4C2F-4F8D-82B8-BEBC38028AC9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889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CD8E-2102-4853-9ADB-6445712FA529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61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CDA5F-6431-4D02-808D-1AB13C1AA291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001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030E6-BF50-4C5B-B7EA-4F5729B7027D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735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91BAD-CE5C-45B0-BC0B-CF387C61FAD4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9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0884CA6-5CF5-49FB-85E0-1E3427FF1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C4930-83D4-489F-AF5D-3C1310B4D420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CD07375-11B7-4DA0-B04D-EAA8122D7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962557C-3776-4487-BEC8-48DFC4630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B11889E-AF61-4DE9-892C-C5D04B4677DD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41593"/>
      </p:ext>
    </p:extLst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D14C-2D40-401B-87BE-F0F772AC57B1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766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1299D-0949-497B-B284-78127CFEDED1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99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9C548-8107-4B13-89C7-A57069DC17EC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803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ACAC5-4958-4888-9F95-A7204E63E06D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04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74355-B7FD-4410-B20E-9AB96274436F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05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28600"/>
            <a:ext cx="77724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77FB-6BBF-4BBF-979F-910DA1A286A8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23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2F4EF9C-E7C1-4312-84DD-FA5AF69ABDEF}"/>
              </a:ext>
            </a:extLst>
          </p:cNvPr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3E5CCB9-7152-4E30-A311-9D9107F53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Arc 4">
              <a:extLst>
                <a:ext uri="{FF2B5EF4-FFF2-40B4-BE49-F238E27FC236}">
                  <a16:creationId xmlns:a16="http://schemas.microsoft.com/office/drawing/2014/main" id="{018DA1B8-C604-430B-954C-E11BBD9CC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09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CA" noProof="0"/>
              <a:t>Click to edit Master title style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CA" noProof="0"/>
              <a:t>Click to edit Master subtitle style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67B9DBC-61E6-46B1-96BA-46790A49D76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96E82-9B35-421D-BBEC-E1CA15655FF3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FCBAAAF-F521-4F7C-A141-41863C51F7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9785CF7-BE4B-41D5-884A-C9164FFAF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Times New Roman" panose="02020603050405020304" pitchFamily="18" charset="0"/>
              </a:defRPr>
            </a:lvl2pPr>
          </a:lstStyle>
          <a:p>
            <a:pPr lvl="1">
              <a:defRPr/>
            </a:pPr>
            <a:fld id="{7E156333-3900-4912-938D-6EC7080AA513}" type="slidenum">
              <a:rPr lang="en-CA"/>
              <a:pPr lvl="1"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2547954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F3EA99D-CD0A-42E1-AA98-5B0397FABD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AFB59-7528-49C9-9AA2-EB592303F6A4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E477F3F-9ACD-4939-9F09-8EB88DDC6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BE04061-9E4E-43B0-AE7E-23F20C002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8902D92-75D2-4E8E-8402-D19DA2918688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71993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338131D-9A47-468F-926C-371DCDBFE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26D9-6B5A-4D92-930D-D19D22EC84C2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70B4F69-4C1C-41B5-8D27-51AFDB323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698AD44-ECB3-4106-8D75-F6E1BFDD9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683A26D-C14D-40AE-91ED-45B1A9DABAF5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94544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D8B6A53-27A3-4C84-89EE-DBF879D0F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99A81-C874-428B-AD86-4C9C294862D4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57A7F82-0EDF-4DE3-963A-325FD8FE6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9AE890F-460C-4202-8B94-AB3CDF3F6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375E61E-5948-4EE5-843F-AA6F4C1001A9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8280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4839DC6-74EE-44D2-A847-AFDCB0CDC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FA8BD-7827-48D0-9402-A3D5E20C3968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7BB1161-9172-477F-BF55-BC05294D3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C2B8018-3A9E-4407-8922-816C673B51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8E28DD2-40D5-46E5-B823-22154EE34D11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1919"/>
      </p:ext>
    </p:extLst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DB1CFB9-3B27-4BE3-A40E-58B40A9F8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079F1-3104-49C1-AA72-1FA0B34771D3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DDBFEAF-193D-424F-9A4E-2BDD1480AA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5426EE6-0CCB-487D-A740-5C3E0A07B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027B494-1053-49CC-A46D-B35687F134AE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98205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DFF6900-28E2-426C-92FC-A8DB5009D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13450-3C86-4AC0-9950-FCC45FBC93B9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B4B4D24-9405-4648-BE9E-466B9C19D2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1626EE7-2707-4A09-9EED-7476BDD10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CC15F73-EA8E-4CAE-B3DE-1C1715FC06C0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43723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0AB0908-50E7-4DED-BE13-FC08C05DF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C965-CA09-4D46-9202-25A8A7BD2FA7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8A0F6E8-D0EC-4844-BA67-A3103F93B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46B5063-7B87-4870-A5ED-B98474AA5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46A94E8-A2CE-4658-A868-2587B4DE0AA9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17491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605EC32-EE2B-40DD-8145-85ED72852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854E-11DC-473D-B7CF-64CC20B779DB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DCA0B52-4CAF-44E9-83DB-8F65EA4FD0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89810F4-982B-4B9C-9F75-D4BE66435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0523FE1-9C1C-4F36-8C4F-DB8996768938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22931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2D34D5A-B35E-40DE-9295-CCCCFAF76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3D8C7-64F3-4BD0-8F78-88AF92774AE8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AA53895-5699-4AAC-9E0B-B83437D34D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735415C-281A-4F93-B1E1-58C2F152F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9D1B7EB-9EF6-4FAF-ABB8-96B0C523FA4B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57629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DC10725-54AD-4B32-BF61-54D980E38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4098-BD92-4CE6-97D4-401B2C04DA57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104D62C-32C7-44A4-AC74-F0FB6F2F6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2A72A8C-7478-4103-B9E3-A9131E8157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047675D-681E-4FD8-AAB8-C1EF145B99A2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53784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6FFC7DF-01E3-44E1-BA45-28FD03ADA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C6A04-3199-4D59-973C-995409085B77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F609D0B-1AC1-4F73-907A-DF3D5CF9E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C5D8322-FF6E-4B0F-ABCE-608654891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745D780-0ED4-4136-9E38-D36B666CD085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30804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2E0AF1D-93CB-415F-8A4B-04F1D448E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B40DA-B36E-4955-975E-554E0C3A8352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E1C0499-FF2C-4E5C-A1A5-BD4B3AB57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9A314E1-9B14-47FE-BF5F-6751DA710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D5780F2-DE4F-418A-A85F-A64E75F7176E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23348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1F78CBB-A392-411C-A2BE-5D171E0EA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F6DA2-84E6-405C-BAC2-FA3E7D26A5CF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7F4239F-4107-4F2B-B7F5-1BC7CA3BE6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807C497-CFB4-4FFD-ABDD-77A05A2A4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77D796C-43B6-4530-B475-BA0B38C27DC4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96044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5017229-065B-4DD0-A893-9BB9390DE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0A5F1-AB9E-49B1-AA2C-6FE3A1FBE006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86C35BF-C8D1-4CF6-90A7-00E21FD25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24062B0-30BD-4D94-8B4B-0EB1C2E58A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C108C6C-E946-49EC-BB13-7030BF0D971D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99384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50000">
              <a:srgbClr val="003399"/>
            </a:gs>
            <a:gs pos="100000">
              <a:srgbClr val="00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26986CD-4443-41DE-9842-C5C65A8F612D}"/>
              </a:ext>
            </a:extLst>
          </p:cNvPr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209923" name="Freeform 3">
              <a:extLst>
                <a:ext uri="{FF2B5EF4-FFF2-40B4-BE49-F238E27FC236}">
                  <a16:creationId xmlns:a16="http://schemas.microsoft.com/office/drawing/2014/main" id="{2AC0E0C9-7E3B-4F85-B18B-25BFBF97B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3" name="Arc 4">
              <a:extLst>
                <a:ext uri="{FF2B5EF4-FFF2-40B4-BE49-F238E27FC236}">
                  <a16:creationId xmlns:a16="http://schemas.microsoft.com/office/drawing/2014/main" id="{14D0EBB4-B6C8-47B3-BDA5-C4167F864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925" name="Rectangle 5">
            <a:extLst>
              <a:ext uri="{FF2B5EF4-FFF2-40B4-BE49-F238E27FC236}">
                <a16:creationId xmlns:a16="http://schemas.microsoft.com/office/drawing/2014/main" id="{C40027DD-5741-4694-A431-D1DCF280E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077F8AE2-6937-412F-B94B-FDE4DE15C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209927" name="Rectangle 7">
            <a:extLst>
              <a:ext uri="{FF2B5EF4-FFF2-40B4-BE49-F238E27FC236}">
                <a16:creationId xmlns:a16="http://schemas.microsoft.com/office/drawing/2014/main" id="{736A898F-DD02-40D1-9EAD-8478BFC1AD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4FAA4DF6-E6A9-4B27-974C-ED7611B3D3C5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209928" name="Rectangle 8">
            <a:extLst>
              <a:ext uri="{FF2B5EF4-FFF2-40B4-BE49-F238E27FC236}">
                <a16:creationId xmlns:a16="http://schemas.microsoft.com/office/drawing/2014/main" id="{34317C6F-F363-4034-8E36-A757A54557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9929" name="Rectangle 9">
            <a:extLst>
              <a:ext uri="{FF2B5EF4-FFF2-40B4-BE49-F238E27FC236}">
                <a16:creationId xmlns:a16="http://schemas.microsoft.com/office/drawing/2014/main" id="{1C67FD0D-09A4-4729-9A65-FAE8C27122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/>
            </a:lvl2pPr>
          </a:lstStyle>
          <a:p>
            <a:pPr lvl="1">
              <a:defRPr/>
            </a:pPr>
            <a:fld id="{4D59D974-6509-4DF0-A6BE-A7857C0C331F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50000">
              <a:srgbClr val="003399"/>
            </a:gs>
            <a:gs pos="100000">
              <a:srgbClr val="00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20992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>
                <a:solidFill>
                  <a:srgbClr val="FFFFFF"/>
                </a:solidFill>
              </a:endParaRPr>
            </a:p>
          </p:txBody>
        </p:sp>
      </p:grpSp>
      <p:sp>
        <p:nvSpPr>
          <p:cNvPr id="2099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720A7E73-B9C9-4D60-9C3C-EEC1BD6A9400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2099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2099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/>
            </a:lvl2pPr>
          </a:lstStyle>
          <a:p>
            <a:pPr lvl="1">
              <a:defRPr/>
            </a:pPr>
            <a:fld id="{4820CB96-0D48-4B49-A8AD-7E881B922ABF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388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50000">
              <a:srgbClr val="003399"/>
            </a:gs>
            <a:gs pos="100000">
              <a:srgbClr val="00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20992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>
                <a:solidFill>
                  <a:srgbClr val="FFFFFF"/>
                </a:solidFill>
              </a:endParaRPr>
            </a:p>
          </p:txBody>
        </p:sp>
      </p:grpSp>
      <p:sp>
        <p:nvSpPr>
          <p:cNvPr id="2099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720A7E73-B9C9-4D60-9C3C-EEC1BD6A9400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2099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2099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/>
            </a:lvl2pPr>
          </a:lstStyle>
          <a:p>
            <a:pPr lvl="1">
              <a:defRPr/>
            </a:pPr>
            <a:fld id="{4820CB96-0D48-4B49-A8AD-7E881B922ABF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343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50000">
              <a:srgbClr val="003399"/>
            </a:gs>
            <a:gs pos="100000">
              <a:srgbClr val="00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20992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>
                <a:solidFill>
                  <a:srgbClr val="FFFFFF"/>
                </a:solidFill>
              </a:endParaRPr>
            </a:p>
          </p:txBody>
        </p:sp>
      </p:grpSp>
      <p:sp>
        <p:nvSpPr>
          <p:cNvPr id="2099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A5CF623-F953-40CF-B3B9-A8E49E7D2F9E}" type="datetime1">
              <a:rPr lang="en-CA">
                <a:solidFill>
                  <a:srgbClr val="FFFFFF"/>
                </a:solidFill>
              </a:rPr>
              <a:pPr>
                <a:defRPr/>
              </a:pPr>
              <a:t>2023-02-23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2099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2099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/>
            </a:lvl2pPr>
          </a:lstStyle>
          <a:p>
            <a:pPr lvl="1">
              <a:defRPr/>
            </a:pPr>
            <a:fld id="{EF3EFAF0-EB18-40C9-9D1C-7DC84FEF48CD}" type="slidenum">
              <a:rPr lang="en-CA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CA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780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50000">
              <a:srgbClr val="003399"/>
            </a:gs>
            <a:gs pos="100000">
              <a:srgbClr val="00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20992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129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9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7244530-35D1-4A2C-8AC9-C1DEA99ABA08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2099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99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>
                <a:solidFill>
                  <a:srgbClr val="FFFFFF"/>
                </a:solidFill>
              </a:defRPr>
            </a:lvl2pPr>
          </a:lstStyle>
          <a:p>
            <a:pPr lvl="1">
              <a:defRPr/>
            </a:pPr>
            <a:fld id="{A2DD9167-20B6-45AA-AF49-4FDA1D16E9D0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137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843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05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05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5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AD044BD-A731-4F3A-A819-5E05D24D3619}" type="slidenum">
              <a:rPr lang="en-CA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8434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50000">
              <a:srgbClr val="003399"/>
            </a:gs>
            <a:gs pos="100000">
              <a:srgbClr val="00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B3BC1C8-59F6-4AE5-B67E-244046A31F6C}"/>
              </a:ext>
            </a:extLst>
          </p:cNvPr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209923" name="Freeform 3">
              <a:extLst>
                <a:ext uri="{FF2B5EF4-FFF2-40B4-BE49-F238E27FC236}">
                  <a16:creationId xmlns:a16="http://schemas.microsoft.com/office/drawing/2014/main" id="{879D33BC-BC02-4E75-8730-1BF6FA872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3" name="Arc 4">
              <a:extLst>
                <a:ext uri="{FF2B5EF4-FFF2-40B4-BE49-F238E27FC236}">
                  <a16:creationId xmlns:a16="http://schemas.microsoft.com/office/drawing/2014/main" id="{26CA6791-A329-42AF-878B-CCECBAA09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925" name="Rectangle 5">
            <a:extLst>
              <a:ext uri="{FF2B5EF4-FFF2-40B4-BE49-F238E27FC236}">
                <a16:creationId xmlns:a16="http://schemas.microsoft.com/office/drawing/2014/main" id="{65974247-34AB-47EF-9C1F-5877F7057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28DCC0CB-7101-4993-BB3E-492D95264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209927" name="Rectangle 7">
            <a:extLst>
              <a:ext uri="{FF2B5EF4-FFF2-40B4-BE49-F238E27FC236}">
                <a16:creationId xmlns:a16="http://schemas.microsoft.com/office/drawing/2014/main" id="{37D06244-3C7E-4BC4-AB96-1E02E1C2BF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2E5E87B5-E680-4464-8A52-C339A0213237}" type="datetime1">
              <a:rPr lang="en-CA"/>
              <a:pPr>
                <a:defRPr/>
              </a:pPr>
              <a:t>2023-02-23</a:t>
            </a:fld>
            <a:endParaRPr lang="en-CA"/>
          </a:p>
        </p:txBody>
      </p:sp>
      <p:sp>
        <p:nvSpPr>
          <p:cNvPr id="209928" name="Rectangle 8">
            <a:extLst>
              <a:ext uri="{FF2B5EF4-FFF2-40B4-BE49-F238E27FC236}">
                <a16:creationId xmlns:a16="http://schemas.microsoft.com/office/drawing/2014/main" id="{727CAB5C-7859-4F23-93EF-0FBFFCCF74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9929" name="Rectangle 9">
            <a:extLst>
              <a:ext uri="{FF2B5EF4-FFF2-40B4-BE49-F238E27FC236}">
                <a16:creationId xmlns:a16="http://schemas.microsoft.com/office/drawing/2014/main" id="{2490B841-A7AB-4F50-9B3A-6AA1B32F42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/>
            </a:lvl2pPr>
          </a:lstStyle>
          <a:p>
            <a:pPr lvl="1">
              <a:defRPr/>
            </a:pPr>
            <a:fld id="{34F3C966-DC31-4CFA-9517-CD38A9EBF84D}" type="slidenum">
              <a:rPr lang="en-CA"/>
              <a:pPr lvl="1">
                <a:defRPr/>
              </a:pPr>
              <a:t>‹#›</a:t>
            </a:fld>
            <a:endParaRPr lang="en-C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364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yblueprint.ca/support/videos/course-selection/4DWTLIEMhGmo4wIqQasS6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>
            <a:extLst>
              <a:ext uri="{FF2B5EF4-FFF2-40B4-BE49-F238E27FC236}">
                <a16:creationId xmlns:a16="http://schemas.microsoft.com/office/drawing/2014/main" id="{0A1C1764-4BB3-4F59-8973-C328C2B07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001000" cy="4116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9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Grade 8 to 9  </a:t>
            </a:r>
            <a:r>
              <a:rPr lang="en-US" sz="8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COURSE</a:t>
            </a:r>
            <a:br>
              <a:rPr lang="en-US" sz="8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8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SELECTION</a:t>
            </a:r>
          </a:p>
        </p:txBody>
      </p:sp>
      <p:sp>
        <p:nvSpPr>
          <p:cNvPr id="21515" name="WordArt 11">
            <a:extLst>
              <a:ext uri="{FF2B5EF4-FFF2-40B4-BE49-F238E27FC236}">
                <a16:creationId xmlns:a16="http://schemas.microsoft.com/office/drawing/2014/main" id="{B87217F4-4850-46B2-9AB9-51109BDB9E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2197" y="4800600"/>
            <a:ext cx="7455877" cy="1143000"/>
          </a:xfrm>
          <a:prstGeom prst="rect">
            <a:avLst/>
          </a:prstGeom>
        </p:spPr>
        <p:txBody>
          <a:bodyPr wrap="none" numCol="1" fromWordArt="1" anchor="t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100000">
                      <a:srgbClr val="336699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Making Good Choices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F55C62-016E-441A-8028-1B66CC87F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219448"/>
            <a:ext cx="2054530" cy="1463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C6B626-967F-4767-8054-E902EF496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799"/>
            <a:ext cx="8340051" cy="12924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672722-3383-455E-B4E6-F64C43B05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809" y="1299301"/>
            <a:ext cx="2597121" cy="1426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785FC6-6CD1-40B5-9715-F3389CDE94B1}"/>
              </a:ext>
            </a:extLst>
          </p:cNvPr>
          <p:cNvSpPr txBox="1"/>
          <p:nvPr/>
        </p:nvSpPr>
        <p:spPr>
          <a:xfrm>
            <a:off x="826809" y="2677117"/>
            <a:ext cx="78599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Students entering high school in 2021-22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are required to take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minimum of 2 eLearning courses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fulfill OSSD requirements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 is 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“Opt-Out”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option for parents/guardians to request their child be exempt from this requirement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They have up to your grade 12 year to “opt out” of this requirement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*More information will be sent home regarding this process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EA3726-BEAF-42AC-8D41-34BAF74B22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6083" y="1604471"/>
            <a:ext cx="2473989" cy="619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9468791"/>
      </p:ext>
    </p:extLst>
  </p:cSld>
  <p:clrMapOvr>
    <a:masterClrMapping/>
  </p:clrMapOvr>
  <p:transition spd="slow" advTm="10807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1DD675-6EDE-43E3-9821-151D38F61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695" y="381000"/>
            <a:ext cx="6322610" cy="5990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0448447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7BAC-6BE4-4EB2-B84A-944E3E42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What courses will I take in grade 9?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7C9A2-A579-43EA-8E05-CA253E970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75" y="1752600"/>
            <a:ext cx="7772400" cy="4114800"/>
          </a:xfrm>
        </p:spPr>
        <p:txBody>
          <a:bodyPr/>
          <a:lstStyle/>
          <a:p>
            <a:r>
              <a:rPr lang="en-US" dirty="0"/>
              <a:t>English 		(ENL1W or ENG1L)</a:t>
            </a:r>
          </a:p>
          <a:p>
            <a:r>
              <a:rPr lang="en-US" dirty="0"/>
              <a:t>Math 		(MTH1W or MAT1L)</a:t>
            </a:r>
          </a:p>
          <a:p>
            <a:r>
              <a:rPr lang="en-US" dirty="0"/>
              <a:t>Science 		(SNC1W or SNC1L)</a:t>
            </a:r>
          </a:p>
          <a:p>
            <a:r>
              <a:rPr lang="en-US" dirty="0"/>
              <a:t>Religion 	(HRE10)</a:t>
            </a:r>
          </a:p>
          <a:p>
            <a:r>
              <a:rPr lang="en-US" dirty="0"/>
              <a:t>Geography 	(CGC1D) OR (CHC2DE*)</a:t>
            </a:r>
          </a:p>
          <a:p>
            <a:pPr lvl="0">
              <a:buClr>
                <a:srgbClr val="FFCC66"/>
              </a:buClr>
            </a:pPr>
            <a:r>
              <a:rPr lang="en-US" dirty="0"/>
              <a:t>French 		(FSF1D) OR </a:t>
            </a:r>
            <a:r>
              <a:rPr lang="en-US">
                <a:solidFill>
                  <a:srgbClr val="FFFFFF"/>
                </a:solidFill>
              </a:rPr>
              <a:t>(FEF1D*)</a:t>
            </a:r>
            <a:endParaRPr lang="en-US" dirty="0">
              <a:solidFill>
                <a:srgbClr val="FFFFFF"/>
              </a:solidFill>
            </a:endParaRPr>
          </a:p>
          <a:p>
            <a:pPr marL="0" lvl="0" indent="0">
              <a:buClr>
                <a:srgbClr val="FFCC66"/>
              </a:buClr>
              <a:buNone/>
            </a:pPr>
            <a:r>
              <a:rPr lang="en-US" sz="1500" dirty="0">
                <a:solidFill>
                  <a:srgbClr val="FFFFFF"/>
                </a:solidFill>
              </a:rPr>
              <a:t>			*For Extended French for students coming from French 				  Immersion</a:t>
            </a:r>
          </a:p>
          <a:p>
            <a:r>
              <a:rPr lang="en-US" b="1" dirty="0">
                <a:solidFill>
                  <a:srgbClr val="FF0000"/>
                </a:solidFill>
              </a:rPr>
              <a:t>+</a:t>
            </a:r>
            <a:r>
              <a:rPr lang="en-US" dirty="0"/>
              <a:t> 2 electives 	(your choice)</a:t>
            </a:r>
          </a:p>
        </p:txBody>
      </p:sp>
    </p:spTree>
    <p:extLst>
      <p:ext uri="{BB962C8B-B14F-4D97-AF65-F5344CB8AC3E}">
        <p14:creationId xmlns:p14="http://schemas.microsoft.com/office/powerpoint/2010/main" val="2952432727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C53CD-088C-4B35-9F7E-8ADEA0E0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00" b="1" dirty="0">
                <a:solidFill>
                  <a:srgbClr val="FFFF00"/>
                </a:solidFill>
              </a:rPr>
              <a:t>Which electives should I choose?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AED78C6-0057-4CFD-8D1E-0D90ABA5A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25" y="1488038"/>
            <a:ext cx="7754680" cy="4647585"/>
          </a:xfrm>
        </p:spPr>
        <p:txBody>
          <a:bodyPr/>
          <a:lstStyle/>
          <a:p>
            <a:r>
              <a:rPr lang="en-US" altLang="en-US" sz="3000" dirty="0"/>
              <a:t>Choose subjects you enjoy</a:t>
            </a:r>
          </a:p>
          <a:p>
            <a:pPr>
              <a:spcBef>
                <a:spcPts val="1200"/>
              </a:spcBef>
            </a:pPr>
            <a:r>
              <a:rPr lang="en-US" altLang="en-US" sz="3000" dirty="0"/>
              <a:t>All Arts courses (Drama, Art &amp; Music have pre-requisites </a:t>
            </a:r>
            <a:r>
              <a:rPr lang="en-US" altLang="en-US" sz="3000" dirty="0">
                <a:sym typeface="Wingdings" panose="05000000000000000000" pitchFamily="2" charset="2"/>
              </a:rPr>
              <a:t></a:t>
            </a:r>
            <a:r>
              <a:rPr lang="en-US" altLang="en-US" sz="3000" dirty="0"/>
              <a:t> you need grade 9 </a:t>
            </a:r>
            <a:r>
              <a:rPr lang="en-US" altLang="en-US" sz="3000" u="sng" dirty="0"/>
              <a:t>or</a:t>
            </a:r>
            <a:r>
              <a:rPr lang="en-US" altLang="en-US" sz="3000" dirty="0"/>
              <a:t> 10 course to be able to take a grade 11 option)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3000" dirty="0"/>
              <a:t>Keep in mind that by the time you graduate you will need:</a:t>
            </a:r>
          </a:p>
          <a:p>
            <a:pPr lvl="1">
              <a:spcBef>
                <a:spcPts val="0"/>
              </a:spcBef>
            </a:pPr>
            <a:r>
              <a:rPr lang="en-US" altLang="en-US" sz="3000" dirty="0">
                <a:solidFill>
                  <a:srgbClr val="FFFF00"/>
                </a:solidFill>
              </a:rPr>
              <a:t>1 Phys. Ed </a:t>
            </a:r>
            <a:r>
              <a:rPr lang="en-US" altLang="en-US" sz="3000" dirty="0"/>
              <a:t>credit</a:t>
            </a:r>
          </a:p>
          <a:p>
            <a:pPr lvl="1">
              <a:spcBef>
                <a:spcPts val="0"/>
              </a:spcBef>
            </a:pPr>
            <a:r>
              <a:rPr lang="en-US" altLang="en-US" sz="3000" dirty="0">
                <a:solidFill>
                  <a:srgbClr val="FFFF00"/>
                </a:solidFill>
              </a:rPr>
              <a:t>1 Arts </a:t>
            </a:r>
            <a:r>
              <a:rPr lang="en-US" altLang="en-US" sz="3000" dirty="0"/>
              <a:t>credit (art, drama or music)</a:t>
            </a:r>
          </a:p>
          <a:p>
            <a:pPr lvl="1">
              <a:spcBef>
                <a:spcPts val="0"/>
              </a:spcBef>
            </a:pPr>
            <a:r>
              <a:rPr lang="en-US" altLang="en-US" sz="3000" dirty="0">
                <a:solidFill>
                  <a:srgbClr val="FFFF00"/>
                </a:solidFill>
              </a:rPr>
              <a:t>1 Tech/Business </a:t>
            </a:r>
            <a:r>
              <a:rPr lang="en-US" altLang="en-US" sz="3000" dirty="0"/>
              <a:t>credit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9" y="609600"/>
            <a:ext cx="8453511" cy="9144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</a:rPr>
              <a:t>Gr 9 Elective Course Codes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2625" y="1524000"/>
            <a:ext cx="7772400" cy="5077968"/>
          </a:xfrm>
        </p:spPr>
        <p:txBody>
          <a:bodyPr/>
          <a:lstStyle/>
          <a:p>
            <a:r>
              <a:rPr lang="en-US" altLang="en-US" sz="2500" dirty="0"/>
              <a:t>NAC 10	</a:t>
            </a:r>
            <a:r>
              <a:rPr lang="en-US" altLang="en-US" sz="2500" dirty="0">
                <a:solidFill>
                  <a:srgbClr val="00FF00"/>
                </a:solidFill>
              </a:rPr>
              <a:t>Fine</a:t>
            </a:r>
            <a:r>
              <a:rPr lang="en-US" altLang="en-US" sz="2500" dirty="0"/>
              <a:t> </a:t>
            </a:r>
            <a:r>
              <a:rPr lang="en-US" altLang="en-US" sz="2500" dirty="0">
                <a:solidFill>
                  <a:srgbClr val="00FF00"/>
                </a:solidFill>
              </a:rPr>
              <a:t>Art</a:t>
            </a:r>
          </a:p>
          <a:p>
            <a:r>
              <a:rPr lang="en-US" altLang="en-US" sz="2500" dirty="0"/>
              <a:t>ADA 10 	</a:t>
            </a:r>
            <a:r>
              <a:rPr lang="en-US" altLang="en-US" sz="2500" dirty="0">
                <a:solidFill>
                  <a:srgbClr val="00FF00"/>
                </a:solidFill>
              </a:rPr>
              <a:t>Drama</a:t>
            </a:r>
          </a:p>
          <a:p>
            <a:r>
              <a:rPr lang="en-US" altLang="en-US" sz="2500" dirty="0"/>
              <a:t>AMU 10  	</a:t>
            </a:r>
            <a:r>
              <a:rPr lang="en-US" altLang="en-US" sz="2500" dirty="0">
                <a:solidFill>
                  <a:srgbClr val="00FF00"/>
                </a:solidFill>
              </a:rPr>
              <a:t>Music</a:t>
            </a:r>
          </a:p>
          <a:p>
            <a:r>
              <a:rPr lang="en-US" altLang="en-US" sz="2500" dirty="0"/>
              <a:t>AMG 20*	</a:t>
            </a:r>
            <a:r>
              <a:rPr lang="en-US" altLang="en-US" sz="2500" dirty="0">
                <a:solidFill>
                  <a:srgbClr val="00FF00"/>
                </a:solidFill>
              </a:rPr>
              <a:t>Guitar Music</a:t>
            </a:r>
          </a:p>
          <a:p>
            <a:pPr marL="0" indent="0">
              <a:buNone/>
            </a:pPr>
            <a:r>
              <a:rPr lang="en-US" altLang="en-US" sz="2500" dirty="0">
                <a:solidFill>
                  <a:srgbClr val="00FF00"/>
                </a:solidFill>
              </a:rPr>
              <a:t>		</a:t>
            </a:r>
            <a:r>
              <a:rPr lang="en-US" altLang="en-US" sz="2000" dirty="0">
                <a:solidFill>
                  <a:srgbClr val="00FF00"/>
                </a:solidFill>
              </a:rPr>
              <a:t>(*open to grade 9 &amp; 10 students)</a:t>
            </a:r>
          </a:p>
          <a:p>
            <a:r>
              <a:rPr lang="en-US" altLang="en-US" sz="2500" dirty="0"/>
              <a:t>PPL 10   	</a:t>
            </a:r>
            <a:r>
              <a:rPr lang="en-US" altLang="en-US" sz="2500" dirty="0">
                <a:solidFill>
                  <a:srgbClr val="00FF00"/>
                </a:solidFill>
              </a:rPr>
              <a:t>Gym</a:t>
            </a:r>
          </a:p>
          <a:p>
            <a:r>
              <a:rPr lang="en-US" altLang="en-US" sz="2500" dirty="0"/>
              <a:t>HFN 10*</a:t>
            </a:r>
            <a:r>
              <a:rPr lang="en-US" altLang="en-US" sz="2500" dirty="0">
                <a:solidFill>
                  <a:srgbClr val="00FF00"/>
                </a:solidFill>
              </a:rPr>
              <a:t>	Food &amp; Nutrition</a:t>
            </a:r>
          </a:p>
          <a:p>
            <a:pPr marL="0" indent="0">
              <a:buNone/>
            </a:pPr>
            <a:r>
              <a:rPr lang="en-US" altLang="en-US" sz="2500" dirty="0">
                <a:solidFill>
                  <a:srgbClr val="00FF00"/>
                </a:solidFill>
              </a:rPr>
              <a:t>		</a:t>
            </a:r>
            <a:r>
              <a:rPr lang="en-US" altLang="en-US" sz="2000" dirty="0">
                <a:solidFill>
                  <a:srgbClr val="00FF00"/>
                </a:solidFill>
              </a:rPr>
              <a:t>(*open to grade 9 &amp; 10 students)</a:t>
            </a:r>
          </a:p>
          <a:p>
            <a:r>
              <a:rPr lang="en-US" altLang="en-US" sz="2500" dirty="0"/>
              <a:t>BBI 20*   	</a:t>
            </a:r>
            <a:r>
              <a:rPr lang="en-US" altLang="en-US" sz="2500" dirty="0">
                <a:solidFill>
                  <a:srgbClr val="00FF00"/>
                </a:solidFill>
              </a:rPr>
              <a:t>Business </a:t>
            </a:r>
          </a:p>
          <a:p>
            <a:pPr marL="0" indent="0">
              <a:buNone/>
            </a:pPr>
            <a:r>
              <a:rPr lang="en-US" altLang="en-US" sz="2500" dirty="0">
                <a:solidFill>
                  <a:srgbClr val="00FF00"/>
                </a:solidFill>
              </a:rPr>
              <a:t>                       </a:t>
            </a:r>
            <a:r>
              <a:rPr lang="en-US" altLang="en-US" sz="2000" dirty="0">
                <a:solidFill>
                  <a:srgbClr val="00FF00"/>
                </a:solidFill>
              </a:rPr>
              <a:t>(*open to grade 9 &amp; 10 students)</a:t>
            </a:r>
          </a:p>
          <a:p>
            <a:r>
              <a:rPr lang="en-US" altLang="en-US" sz="2500" dirty="0"/>
              <a:t>TGJ 20*	</a:t>
            </a:r>
            <a:r>
              <a:rPr lang="en-US" altLang="en-US" sz="2500" dirty="0">
                <a:solidFill>
                  <a:srgbClr val="00FF00"/>
                </a:solidFill>
              </a:rPr>
              <a:t>Computer Technology</a:t>
            </a:r>
          </a:p>
          <a:p>
            <a:pPr marL="457200" lvl="1" indent="0">
              <a:buNone/>
            </a:pPr>
            <a:r>
              <a:rPr lang="en-US" altLang="en-US" sz="2500" dirty="0"/>
              <a:t>		</a:t>
            </a:r>
            <a:r>
              <a:rPr lang="en-US" altLang="en-US" sz="2000" dirty="0">
                <a:solidFill>
                  <a:srgbClr val="00FF00"/>
                </a:solidFill>
              </a:rPr>
              <a:t>(*open to grade 9 &amp; 10 students)</a:t>
            </a:r>
          </a:p>
          <a:p>
            <a:pPr marL="0" indent="0">
              <a:buNone/>
            </a:pP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3594743-2C1F-49B0-BCF8-8805CCC88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555" y="1810509"/>
            <a:ext cx="3283458" cy="1775059"/>
          </a:xfrm>
          <a:prstGeom prst="leftArrowCallout">
            <a:avLst>
              <a:gd name="adj1" fmla="val 25000"/>
              <a:gd name="adj2" fmla="val 25000"/>
              <a:gd name="adj3" fmla="val 23232"/>
              <a:gd name="adj4" fmla="val 66667"/>
            </a:avLst>
          </a:prstGeom>
          <a:solidFill>
            <a:srgbClr val="FF4568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All at the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Open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level</a:t>
            </a:r>
            <a:endParaRPr kumimoji="0" lang="en-CA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5942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7" y="450166"/>
            <a:ext cx="8080375" cy="1840523"/>
          </a:xfrm>
        </p:spPr>
        <p:txBody>
          <a:bodyPr/>
          <a:lstStyle/>
          <a:p>
            <a:pPr>
              <a:defRPr/>
            </a:pPr>
            <a:r>
              <a:rPr lang="en-CA" b="1" dirty="0">
                <a:solidFill>
                  <a:srgbClr val="FFFF00"/>
                </a:solidFill>
              </a:rPr>
              <a:t>LOOKING AHEAD</a:t>
            </a:r>
            <a:r>
              <a:rPr lang="en-CA" b="1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br>
              <a:rPr lang="en-CA" b="1" dirty="0">
                <a:solidFill>
                  <a:srgbClr val="FFFF00"/>
                </a:solidFill>
                <a:sym typeface="Wingdings" panose="05000000000000000000" pitchFamily="2" charset="2"/>
              </a:rPr>
            </a:br>
            <a:r>
              <a:rPr lang="en-C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GRADE 10/11/12 OPTIONS:</a:t>
            </a:r>
            <a:br>
              <a:rPr lang="en-C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CA" sz="2800" b="1" dirty="0">
                <a:solidFill>
                  <a:srgbClr val="FFFF00"/>
                </a:solidFill>
              </a:rPr>
              <a:t>ALCDSB “TECH”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2290688"/>
            <a:ext cx="7772400" cy="41171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3000" dirty="0"/>
              <a:t>These are</a:t>
            </a:r>
            <a:r>
              <a:rPr lang="en-CA" sz="3000" i="1" u="sng" dirty="0">
                <a:solidFill>
                  <a:srgbClr val="FF0000"/>
                </a:solidFill>
              </a:rPr>
              <a:t> </a:t>
            </a:r>
            <a:r>
              <a:rPr lang="en-CA" sz="3000" b="1" i="1" u="sng" dirty="0">
                <a:solidFill>
                  <a:srgbClr val="FF0000"/>
                </a:solidFill>
              </a:rPr>
              <a:t>2 </a:t>
            </a:r>
            <a:r>
              <a:rPr lang="en-CA" sz="3000" b="1" u="sng" dirty="0">
                <a:solidFill>
                  <a:srgbClr val="FF0000"/>
                </a:solidFill>
              </a:rPr>
              <a:t>credits</a:t>
            </a:r>
            <a:r>
              <a:rPr lang="en-CA" sz="3000" b="1" dirty="0">
                <a:solidFill>
                  <a:srgbClr val="FF0000"/>
                </a:solidFill>
              </a:rPr>
              <a:t>  </a:t>
            </a:r>
            <a:r>
              <a:rPr lang="en-CA" sz="3000" dirty="0"/>
              <a:t>(all morning or all afternoon) &amp; </a:t>
            </a:r>
            <a:r>
              <a:rPr lang="en-CA" sz="3000" b="1" dirty="0">
                <a:solidFill>
                  <a:srgbClr val="00FF00"/>
                </a:solidFill>
              </a:rPr>
              <a:t>Spaces are limited!</a:t>
            </a:r>
          </a:p>
          <a:p>
            <a:pPr lvl="0">
              <a:buClr>
                <a:srgbClr val="FFCC66"/>
              </a:buClr>
              <a:defRPr/>
            </a:pPr>
            <a:r>
              <a:rPr lang="en-CA" sz="2800" i="1" dirty="0">
                <a:solidFill>
                  <a:srgbClr val="AAE2FF">
                    <a:lumMod val="75000"/>
                  </a:srgbClr>
                </a:solidFill>
              </a:rPr>
              <a:t>Exploring Technologies &amp; Careers/Civics   </a:t>
            </a:r>
          </a:p>
          <a:p>
            <a:pPr>
              <a:defRPr/>
            </a:pPr>
            <a:r>
              <a:rPr lang="en-CA" sz="3000" i="1" dirty="0">
                <a:solidFill>
                  <a:schemeClr val="accent5">
                    <a:lumMod val="75000"/>
                  </a:schemeClr>
                </a:solidFill>
              </a:rPr>
              <a:t>Hairstyling and Aesthetics   </a:t>
            </a:r>
          </a:p>
          <a:p>
            <a:pPr>
              <a:defRPr/>
            </a:pPr>
            <a:r>
              <a:rPr lang="en-CA" sz="3000" i="1" dirty="0">
                <a:solidFill>
                  <a:schemeClr val="accent5">
                    <a:lumMod val="75000"/>
                  </a:schemeClr>
                </a:solidFill>
              </a:rPr>
              <a:t>Construction Technology</a:t>
            </a:r>
          </a:p>
          <a:p>
            <a:pPr>
              <a:defRPr/>
            </a:pPr>
            <a:r>
              <a:rPr lang="en-CA" sz="3000" i="1" dirty="0">
                <a:solidFill>
                  <a:schemeClr val="accent5">
                    <a:lumMod val="75000"/>
                  </a:schemeClr>
                </a:solidFill>
              </a:rPr>
              <a:t>Automotive Technology</a:t>
            </a:r>
          </a:p>
          <a:p>
            <a:pPr>
              <a:defRPr/>
            </a:pPr>
            <a:r>
              <a:rPr lang="en-CA" sz="3000" i="1" dirty="0">
                <a:solidFill>
                  <a:schemeClr val="accent5">
                    <a:lumMod val="75000"/>
                  </a:schemeClr>
                </a:solidFill>
              </a:rPr>
              <a:t>Hospitality and Foods</a:t>
            </a:r>
          </a:p>
          <a:p>
            <a:pPr>
              <a:defRPr/>
            </a:pPr>
            <a:r>
              <a:rPr lang="en-CA" sz="3000" i="1" dirty="0">
                <a:solidFill>
                  <a:schemeClr val="accent5">
                    <a:lumMod val="75000"/>
                  </a:schemeClr>
                </a:solidFill>
              </a:rPr>
              <a:t>Manufacturing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F5C5D-FFE6-4A99-A75E-CCDC5FA03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5" y="3286949"/>
            <a:ext cx="920023" cy="503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19301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715" y="190500"/>
            <a:ext cx="8080375" cy="1143000"/>
          </a:xfrm>
        </p:spPr>
        <p:txBody>
          <a:bodyPr/>
          <a:lstStyle/>
          <a:p>
            <a:pPr algn="ctr"/>
            <a:r>
              <a:rPr lang="en-US" sz="4500" b="1" dirty="0">
                <a:solidFill>
                  <a:srgbClr val="FFFF00"/>
                </a:solidFill>
              </a:rPr>
              <a:t>Let’s get started!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64" y="1149485"/>
            <a:ext cx="7940675" cy="434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Your parent/guardian will approve your course selections through myBlueprint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Update your MyBlueprint selections to reflect what your parent/guardian and teacher recommend based on: your pathway plan, strengths/needs and learning skills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REVIEW your choices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00FF00"/>
                </a:solidFill>
              </a:rPr>
              <a:t>SUBMIT</a:t>
            </a:r>
            <a:r>
              <a:rPr lang="en-US" dirty="0">
                <a:solidFill>
                  <a:srgbClr val="00FF00"/>
                </a:solidFill>
              </a:rPr>
              <a:t> your selections to your parent for final approval on MyBlueprint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8707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FINDING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MyBlueprint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625" y="2054165"/>
            <a:ext cx="7772400" cy="302589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18414922">
            <a:off x="-29020" y="5157461"/>
            <a:ext cx="1614113" cy="733663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814450912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384390-EB11-4697-B57C-539574073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139" y="2626419"/>
            <a:ext cx="7269469" cy="2566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FF00"/>
                </a:solidFill>
              </a:rPr>
              <a:t>Getting Started…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202795" y="2953511"/>
            <a:ext cx="1702309" cy="1283910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Choose: HIGH SCHOOL (backpack)</a:t>
            </a:r>
          </a:p>
        </p:txBody>
      </p:sp>
    </p:spTree>
    <p:extLst>
      <p:ext uri="{BB962C8B-B14F-4D97-AF65-F5344CB8AC3E}">
        <p14:creationId xmlns:p14="http://schemas.microsoft.com/office/powerpoint/2010/main" val="1246853101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64" y="700087"/>
            <a:ext cx="8407297" cy="489108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 bwMode="auto">
          <a:xfrm>
            <a:off x="4095749" y="1266826"/>
            <a:ext cx="4672012" cy="4585395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Clic</a:t>
            </a:r>
            <a:r>
              <a:rPr lang="en-US" b="1" dirty="0">
                <a:solidFill>
                  <a:schemeClr val="bg2"/>
                </a:solidFill>
                <a:latin typeface="Arial" charset="0"/>
              </a:rPr>
              <a:t>k on the box and select your course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You</a:t>
            </a:r>
            <a:r>
              <a:rPr kumimoji="0" lang="en-US" sz="1800" b="1" i="0" u="sng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can: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baseline="0" dirty="0">
                <a:solidFill>
                  <a:schemeClr val="bg2"/>
                </a:solidFill>
                <a:latin typeface="Arial" charset="0"/>
              </a:rPr>
              <a:t>Read</a:t>
            </a:r>
            <a:r>
              <a:rPr lang="en-US" b="1" dirty="0">
                <a:solidFill>
                  <a:schemeClr val="bg2"/>
                </a:solidFill>
                <a:latin typeface="Arial" charset="0"/>
              </a:rPr>
              <a:t> the course description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See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pre-requisites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baseline="0" dirty="0">
                <a:solidFill>
                  <a:schemeClr val="bg2"/>
                </a:solidFill>
                <a:latin typeface="Arial" charset="0"/>
              </a:rPr>
              <a:t>Change</a:t>
            </a:r>
            <a:r>
              <a:rPr lang="en-US" b="1" dirty="0">
                <a:solidFill>
                  <a:schemeClr val="bg2"/>
                </a:solidFill>
                <a:latin typeface="Arial" charset="0"/>
              </a:rPr>
              <a:t> or delete your choice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28530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2600" y="2057400"/>
            <a:ext cx="8319962" cy="685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000" dirty="0">
                <a:solidFill>
                  <a:srgbClr val="FFFF00"/>
                </a:solidFill>
                <a:latin typeface="Arial" charset="0"/>
              </a:rPr>
              <a:t>6 Compulsory and 2 Elective Courses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English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Science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Geography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French</a:t>
            </a:r>
          </a:p>
          <a:p>
            <a:pPr eaLnBrk="1" hangingPunct="1">
              <a:defRPr/>
            </a:pPr>
            <a:r>
              <a:rPr lang="en-CA" dirty="0">
                <a:latin typeface="Arial" charset="0"/>
              </a:rPr>
              <a:t>Math</a:t>
            </a:r>
          </a:p>
          <a:p>
            <a:pPr eaLnBrk="1" hangingPunct="1">
              <a:defRPr/>
            </a:pPr>
            <a:r>
              <a:rPr lang="en-CA" dirty="0">
                <a:latin typeface="Arial" charset="0"/>
              </a:rPr>
              <a:t>Religion </a:t>
            </a:r>
          </a:p>
          <a:p>
            <a:pPr eaLnBrk="1" hangingPunct="1">
              <a:defRPr/>
            </a:pPr>
            <a:r>
              <a:rPr lang="en-CA" dirty="0">
                <a:latin typeface="Arial" charset="0"/>
              </a:rPr>
              <a:t>2 Elective courses </a:t>
            </a:r>
          </a:p>
        </p:txBody>
      </p:sp>
      <p:sp>
        <p:nvSpPr>
          <p:cNvPr id="31747" name="WordArt 8"/>
          <p:cNvSpPr>
            <a:spLocks noChangeArrowheads="1" noChangeShapeType="1" noTextEdit="1"/>
          </p:cNvSpPr>
          <p:nvPr/>
        </p:nvSpPr>
        <p:spPr bwMode="auto">
          <a:xfrm>
            <a:off x="2241884" y="1183106"/>
            <a:ext cx="480060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/>
            <a:r>
              <a:rPr lang="en-CA" sz="4050" kern="10" dirty="0"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The Grade 9 Program</a:t>
            </a:r>
          </a:p>
        </p:txBody>
      </p:sp>
      <p:sp>
        <p:nvSpPr>
          <p:cNvPr id="185346" name="AutoShape 2"/>
          <p:cNvSpPr>
            <a:spLocks noChangeArrowheads="1"/>
          </p:cNvSpPr>
          <p:nvPr/>
        </p:nvSpPr>
        <p:spPr bwMode="auto">
          <a:xfrm>
            <a:off x="2056342" y="4386873"/>
            <a:ext cx="6400799" cy="510179"/>
          </a:xfrm>
          <a:prstGeom prst="leftArrowCallout">
            <a:avLst>
              <a:gd name="adj1" fmla="val 25000"/>
              <a:gd name="adj2" fmla="val 25000"/>
              <a:gd name="adj3" fmla="val 31481"/>
              <a:gd name="adj4" fmla="val 66006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500" dirty="0">
                <a:solidFill>
                  <a:srgbClr val="FFFFFF"/>
                </a:solidFill>
                <a:latin typeface="Arial Black" panose="020B0A04020102020204" pitchFamily="34" charset="0"/>
              </a:rPr>
              <a:t>De-streamed* </a:t>
            </a:r>
            <a:r>
              <a:rPr lang="en-US" altLang="en-US" sz="1500" dirty="0">
                <a:solidFill>
                  <a:srgbClr val="002060"/>
                </a:solidFill>
                <a:latin typeface="Arial Black" panose="020B0A04020102020204" pitchFamily="34" charset="0"/>
              </a:rPr>
              <a:t>MTH1W</a:t>
            </a:r>
            <a:r>
              <a:rPr lang="en-US" altLang="en-US" sz="15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1500" dirty="0">
                <a:solidFill>
                  <a:srgbClr val="FFFF00"/>
                </a:solidFill>
                <a:latin typeface="Arial Black" panose="020B0A04020102020204" pitchFamily="34" charset="0"/>
              </a:rPr>
              <a:t>OR</a:t>
            </a:r>
            <a:r>
              <a:rPr lang="en-US" altLang="en-US" sz="1500" dirty="0">
                <a:solidFill>
                  <a:srgbClr val="FFFFFF"/>
                </a:solidFill>
                <a:latin typeface="Arial Black" panose="020B0A04020102020204" pitchFamily="34" charset="0"/>
              </a:rPr>
              <a:t> Locally </a:t>
            </a:r>
          </a:p>
          <a:p>
            <a:pPr algn="ctr" defTabSz="68580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500" dirty="0">
                <a:solidFill>
                  <a:srgbClr val="FFFFFF"/>
                </a:solidFill>
                <a:latin typeface="Arial Black" panose="020B0A04020102020204" pitchFamily="34" charset="0"/>
              </a:rPr>
              <a:t>Developed level </a:t>
            </a:r>
            <a:r>
              <a:rPr lang="en-US" altLang="en-US" sz="1500" dirty="0">
                <a:solidFill>
                  <a:srgbClr val="002060"/>
                </a:solidFill>
                <a:latin typeface="Arial Black" panose="020B0A04020102020204" pitchFamily="34" charset="0"/>
              </a:rPr>
              <a:t>MAT1L</a:t>
            </a:r>
            <a:endParaRPr lang="en-CA" altLang="en-US" sz="15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B0322EC6-869B-4B88-8065-69DEE2A03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926" y="2581973"/>
            <a:ext cx="6004216" cy="427205"/>
          </a:xfrm>
          <a:prstGeom prst="leftArrowCallout">
            <a:avLst>
              <a:gd name="adj1" fmla="val 25000"/>
              <a:gd name="adj2" fmla="val 25000"/>
              <a:gd name="adj3" fmla="val 31481"/>
              <a:gd name="adj4" fmla="val 70519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defTabSz="68580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500" dirty="0">
                <a:solidFill>
                  <a:srgbClr val="FFFFFF"/>
                </a:solidFill>
                <a:latin typeface="Arial Black" panose="020B0A04020102020204" pitchFamily="34" charset="0"/>
              </a:rPr>
              <a:t>De-streamed* </a:t>
            </a:r>
            <a:r>
              <a:rPr lang="en-US" altLang="en-US" sz="1500" dirty="0">
                <a:solidFill>
                  <a:srgbClr val="002060"/>
                </a:solidFill>
                <a:latin typeface="Arial Black" panose="020B0A04020102020204" pitchFamily="34" charset="0"/>
              </a:rPr>
              <a:t>ENL1W</a:t>
            </a:r>
            <a:r>
              <a:rPr lang="en-US" altLang="en-US" sz="15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1500" dirty="0">
                <a:solidFill>
                  <a:srgbClr val="FFFF00"/>
                </a:solidFill>
                <a:latin typeface="Arial Black" panose="020B0A04020102020204" pitchFamily="34" charset="0"/>
              </a:rPr>
              <a:t>OR</a:t>
            </a:r>
            <a:r>
              <a:rPr lang="en-US" altLang="en-US" sz="1500" dirty="0">
                <a:solidFill>
                  <a:srgbClr val="FFFFFF"/>
                </a:solidFill>
                <a:latin typeface="Arial Black" panose="020B0A04020102020204" pitchFamily="34" charset="0"/>
              </a:rPr>
              <a:t> Locally </a:t>
            </a:r>
          </a:p>
          <a:p>
            <a:pPr lvl="0" algn="ctr" defTabSz="68580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500" dirty="0">
                <a:solidFill>
                  <a:srgbClr val="FFFFFF"/>
                </a:solidFill>
                <a:latin typeface="Arial Black" panose="020B0A04020102020204" pitchFamily="34" charset="0"/>
              </a:rPr>
              <a:t>Developed level </a:t>
            </a:r>
            <a:r>
              <a:rPr lang="en-US" altLang="en-US" sz="1500" dirty="0">
                <a:solidFill>
                  <a:srgbClr val="002060"/>
                </a:solidFill>
                <a:latin typeface="Arial Black" panose="020B0A04020102020204" pitchFamily="34" charset="0"/>
              </a:rPr>
              <a:t>ENG1L</a:t>
            </a:r>
            <a:endParaRPr lang="en-CA" altLang="en-US" sz="15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Graphic 3" descr="Chevron arrows">
            <a:extLst>
              <a:ext uri="{FF2B5EF4-FFF2-40B4-BE49-F238E27FC236}">
                <a16:creationId xmlns:a16="http://schemas.microsoft.com/office/drawing/2014/main" id="{37CB4CC8-8474-4387-A8C6-958CC18B4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6179" y="2548934"/>
            <a:ext cx="482655" cy="536921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FF277AF6-6F0C-4590-8D86-02E46376C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933" y="3553654"/>
            <a:ext cx="5384702" cy="749528"/>
          </a:xfrm>
          <a:prstGeom prst="leftArrowCallout">
            <a:avLst>
              <a:gd name="adj1" fmla="val 25000"/>
              <a:gd name="adj2" fmla="val 25000"/>
              <a:gd name="adj3" fmla="val 31481"/>
              <a:gd name="adj4" fmla="val 77971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1" hangingPunct="1">
              <a:spcBef>
                <a:spcPct val="0"/>
              </a:spcBef>
              <a:buClrTx/>
              <a:buSzTx/>
              <a:buNone/>
            </a:pPr>
            <a:r>
              <a:rPr lang="en-CA" altLang="en-US" sz="1425" dirty="0">
                <a:solidFill>
                  <a:srgbClr val="FFFFFF"/>
                </a:solidFill>
                <a:latin typeface="Arial Black" panose="020B0A04020102020204" pitchFamily="34" charset="0"/>
              </a:rPr>
              <a:t>ACADEMIC level offered</a:t>
            </a:r>
          </a:p>
        </p:txBody>
      </p:sp>
      <p:sp>
        <p:nvSpPr>
          <p:cNvPr id="16" name="AutoShape 2">
            <a:extLst>
              <a:ext uri="{FF2B5EF4-FFF2-40B4-BE49-F238E27FC236}">
                <a16:creationId xmlns:a16="http://schemas.microsoft.com/office/drawing/2014/main" id="{BF393742-CC86-401E-9B66-94C88033A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717" y="4980742"/>
            <a:ext cx="5651425" cy="542319"/>
          </a:xfrm>
          <a:prstGeom prst="leftArrowCallout">
            <a:avLst>
              <a:gd name="adj1" fmla="val 25000"/>
              <a:gd name="adj2" fmla="val 25000"/>
              <a:gd name="adj3" fmla="val 31481"/>
              <a:gd name="adj4" fmla="val 74903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1" hangingPunct="1">
              <a:spcBef>
                <a:spcPct val="0"/>
              </a:spcBef>
              <a:buClrTx/>
              <a:buSzTx/>
              <a:buNone/>
            </a:pPr>
            <a:r>
              <a:rPr lang="en-CA" altLang="en-US" sz="1425" dirty="0">
                <a:solidFill>
                  <a:srgbClr val="FFFFFF"/>
                </a:solidFill>
                <a:latin typeface="Arial Black" panose="020B0A04020102020204" pitchFamily="34" charset="0"/>
              </a:rPr>
              <a:t>OPEN LEVEL</a:t>
            </a: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18817ED3-DA17-444E-A1DE-8EF33C36B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561" y="3061127"/>
            <a:ext cx="6064580" cy="427206"/>
          </a:xfrm>
          <a:prstGeom prst="leftArrowCallout">
            <a:avLst>
              <a:gd name="adj1" fmla="val 25000"/>
              <a:gd name="adj2" fmla="val 25000"/>
              <a:gd name="adj3" fmla="val 31481"/>
              <a:gd name="adj4" fmla="val 69738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500" dirty="0">
                <a:solidFill>
                  <a:srgbClr val="FFFFFF"/>
                </a:solidFill>
                <a:latin typeface="Arial Black" panose="020B0A04020102020204" pitchFamily="34" charset="0"/>
              </a:rPr>
              <a:t> De-streamed* </a:t>
            </a:r>
            <a:r>
              <a:rPr lang="en-US" altLang="en-US" sz="1500" dirty="0">
                <a:solidFill>
                  <a:srgbClr val="002060"/>
                </a:solidFill>
                <a:latin typeface="Arial Black" panose="020B0A04020102020204" pitchFamily="34" charset="0"/>
              </a:rPr>
              <a:t>SNC1W</a:t>
            </a:r>
            <a:r>
              <a:rPr lang="en-US" altLang="en-US" sz="15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1500" dirty="0">
                <a:solidFill>
                  <a:srgbClr val="FFFF00"/>
                </a:solidFill>
                <a:latin typeface="Arial Black" panose="020B0A04020102020204" pitchFamily="34" charset="0"/>
              </a:rPr>
              <a:t>OR</a:t>
            </a:r>
            <a:r>
              <a:rPr lang="en-US" altLang="en-US" sz="1500" dirty="0">
                <a:solidFill>
                  <a:srgbClr val="FFFFFF"/>
                </a:solidFill>
                <a:latin typeface="Arial Black" panose="020B0A04020102020204" pitchFamily="34" charset="0"/>
              </a:rPr>
              <a:t> Locally </a:t>
            </a:r>
          </a:p>
          <a:p>
            <a:pPr algn="ctr" defTabSz="68580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500" dirty="0">
                <a:solidFill>
                  <a:srgbClr val="FFFFFF"/>
                </a:solidFill>
                <a:latin typeface="Arial Black" panose="020B0A04020102020204" pitchFamily="34" charset="0"/>
              </a:rPr>
              <a:t>Developed level </a:t>
            </a:r>
            <a:r>
              <a:rPr lang="en-US" altLang="en-US" sz="1500" dirty="0">
                <a:solidFill>
                  <a:srgbClr val="002060"/>
                </a:solidFill>
                <a:latin typeface="Arial Black" panose="020B0A04020102020204" pitchFamily="34" charset="0"/>
              </a:rPr>
              <a:t>SNC1L</a:t>
            </a:r>
            <a:endParaRPr lang="en-CA" altLang="en-US" sz="15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Graphic 13" descr="Chevron arrows">
            <a:extLst>
              <a:ext uri="{FF2B5EF4-FFF2-40B4-BE49-F238E27FC236}">
                <a16:creationId xmlns:a16="http://schemas.microsoft.com/office/drawing/2014/main" id="{185EFD19-6CDB-4C6F-A00B-B095164A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8155" y="3009178"/>
            <a:ext cx="458616" cy="510179"/>
          </a:xfrm>
          <a:prstGeom prst="rect">
            <a:avLst/>
          </a:prstGeom>
        </p:spPr>
      </p:pic>
      <p:pic>
        <p:nvPicPr>
          <p:cNvPr id="17" name="Graphic 16" descr="Chevron arrows">
            <a:extLst>
              <a:ext uri="{FF2B5EF4-FFF2-40B4-BE49-F238E27FC236}">
                <a16:creationId xmlns:a16="http://schemas.microsoft.com/office/drawing/2014/main" id="{5541DDE5-A158-4F23-9FC6-F1E193FB0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6772" y="3629952"/>
            <a:ext cx="625121" cy="695404"/>
          </a:xfrm>
          <a:prstGeom prst="rect">
            <a:avLst/>
          </a:prstGeom>
        </p:spPr>
      </p:pic>
      <p:pic>
        <p:nvPicPr>
          <p:cNvPr id="20" name="Graphic 19" descr="Chevron arrows">
            <a:extLst>
              <a:ext uri="{FF2B5EF4-FFF2-40B4-BE49-F238E27FC236}">
                <a16:creationId xmlns:a16="http://schemas.microsoft.com/office/drawing/2014/main" id="{4EBEF6C2-E53D-420E-AE59-A0CE112B1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7087" y="4369890"/>
            <a:ext cx="458616" cy="510179"/>
          </a:xfrm>
          <a:prstGeom prst="rect">
            <a:avLst/>
          </a:prstGeom>
        </p:spPr>
      </p:pic>
      <p:pic>
        <p:nvPicPr>
          <p:cNvPr id="21" name="Graphic 20" descr="Chevron arrows">
            <a:extLst>
              <a:ext uri="{FF2B5EF4-FFF2-40B4-BE49-F238E27FC236}">
                <a16:creationId xmlns:a16="http://schemas.microsoft.com/office/drawing/2014/main" id="{82DF5B53-502F-47D5-856F-408830349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7225" y="4859933"/>
            <a:ext cx="458616" cy="5101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AC64AA-E0CA-4491-8F34-9C5F10C71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901" y="2700160"/>
            <a:ext cx="550169" cy="301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A0ECCC-40FE-4CDB-A3F2-DF31A93D5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34" y="984525"/>
            <a:ext cx="1931399" cy="105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63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nimBg="1"/>
      <p:bldP spid="7" grpId="0" animBg="1"/>
      <p:bldP spid="12" grpId="0" animBg="1"/>
      <p:bldP spid="16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REVIEW</a:t>
            </a:r>
            <a:r>
              <a:rPr lang="en-US" dirty="0">
                <a:solidFill>
                  <a:srgbClr val="FFFF00"/>
                </a:solidFill>
              </a:rPr>
              <a:t>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Your Course Selection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357" y="1981200"/>
            <a:ext cx="7072935" cy="4114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19581211">
            <a:off x="3840532" y="3437533"/>
            <a:ext cx="3009203" cy="733663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2"/>
                </a:solidFill>
                <a:latin typeface="Arial" charset="0"/>
              </a:rPr>
              <a:t>SELECT REVIEW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77271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CA" b="1" i="1" dirty="0">
                <a:solidFill>
                  <a:srgbClr val="FFFF00"/>
                </a:solidFill>
              </a:rPr>
              <a:t>Have a good plan </a:t>
            </a:r>
            <a:br>
              <a:rPr lang="en-CA" b="1" i="1" dirty="0">
                <a:solidFill>
                  <a:srgbClr val="FFFF00"/>
                </a:solidFill>
              </a:rPr>
            </a:br>
            <a:r>
              <a:rPr lang="en-CA" b="1" i="1" u="sng" dirty="0">
                <a:solidFill>
                  <a:srgbClr val="FFFF00"/>
                </a:solidFill>
              </a:rPr>
              <a:t>before</a:t>
            </a:r>
            <a:r>
              <a:rPr lang="en-CA" b="1" i="1" dirty="0">
                <a:solidFill>
                  <a:srgbClr val="FFFF00"/>
                </a:solidFill>
              </a:rPr>
              <a:t> you “submit”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82625" y="1981199"/>
            <a:ext cx="7772400" cy="43470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altLang="en-US" sz="3000" dirty="0"/>
              <a:t>Use the recommendations your teachers made to make your level choices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3000" dirty="0"/>
              <a:t>Once you “submit” you </a:t>
            </a:r>
            <a:r>
              <a:rPr lang="en-CA" altLang="en-US" sz="3000" b="1" dirty="0">
                <a:solidFill>
                  <a:srgbClr val="FFFF00"/>
                </a:solidFill>
              </a:rPr>
              <a:t>CANNOT</a:t>
            </a:r>
            <a:r>
              <a:rPr lang="en-CA" altLang="en-US" sz="3000" dirty="0"/>
              <a:t> change your choices~ you will have to make an appointment with Mrs. Harrison or Mr. Devenish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3000" dirty="0">
                <a:solidFill>
                  <a:srgbClr val="00FF00"/>
                </a:solidFill>
              </a:rPr>
              <a:t>You must return your Course Selection form by </a:t>
            </a:r>
            <a:r>
              <a:rPr lang="en-CA" altLang="en-US" sz="3000" b="1" dirty="0">
                <a:solidFill>
                  <a:srgbClr val="FF0000"/>
                </a:solidFill>
              </a:rPr>
              <a:t>FRI. MARCH 10, 2023</a:t>
            </a:r>
            <a:r>
              <a:rPr lang="en-CA" altLang="en-US" sz="3000" dirty="0">
                <a:solidFill>
                  <a:srgbClr val="00FF00"/>
                </a:solidFill>
              </a:rPr>
              <a:t>–those who do not, risk not getting their first choice electives</a:t>
            </a:r>
          </a:p>
        </p:txBody>
      </p:sp>
    </p:spTree>
    <p:extLst>
      <p:ext uri="{BB962C8B-B14F-4D97-AF65-F5344CB8AC3E}">
        <p14:creationId xmlns:p14="http://schemas.microsoft.com/office/powerpoint/2010/main" val="3146170536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SUBMITTING </a:t>
            </a:r>
            <a:r>
              <a:rPr lang="en-US" sz="4000" dirty="0">
                <a:solidFill>
                  <a:srgbClr val="FFFF00"/>
                </a:solidFill>
              </a:rPr>
              <a:t>Course Selections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4" y="1909698"/>
            <a:ext cx="8621261" cy="364202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19926101">
            <a:off x="4053572" y="3529561"/>
            <a:ext cx="3136991" cy="1283910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Submit your course selection</a:t>
            </a:r>
          </a:p>
        </p:txBody>
      </p:sp>
    </p:spTree>
    <p:extLst>
      <p:ext uri="{BB962C8B-B14F-4D97-AF65-F5344CB8AC3E}">
        <p14:creationId xmlns:p14="http://schemas.microsoft.com/office/powerpoint/2010/main" val="2864641711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90CD4-7B90-40AB-99F2-8AF472D0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SUBMITTING </a:t>
            </a:r>
            <a:r>
              <a:rPr lang="en-US" sz="4000" dirty="0">
                <a:solidFill>
                  <a:srgbClr val="FFFF00"/>
                </a:solidFill>
              </a:rPr>
              <a:t>Course Selections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80997-55A7-4416-A7AB-FEC9D9E7C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CC66"/>
              </a:buClr>
            </a:pPr>
            <a:r>
              <a:rPr lang="en-US" dirty="0">
                <a:solidFill>
                  <a:srgbClr val="FFFFFF"/>
                </a:solidFill>
              </a:rPr>
              <a:t>You will be asked for your parent/guardian’s EMAIL ADDRESS </a:t>
            </a:r>
          </a:p>
          <a:p>
            <a:pPr lvl="0">
              <a:buClr>
                <a:srgbClr val="FFCC66"/>
              </a:buClr>
            </a:pPr>
            <a:r>
              <a:rPr lang="en-US" dirty="0">
                <a:solidFill>
                  <a:srgbClr val="FFFFFF"/>
                </a:solidFill>
              </a:rPr>
              <a:t>This will EMAIL your course selection to your parent/guardian where, with the click of a button, they can </a:t>
            </a:r>
            <a:r>
              <a:rPr lang="en-US" dirty="0">
                <a:solidFill>
                  <a:srgbClr val="FF0000"/>
                </a:solidFill>
              </a:rPr>
              <a:t>APPROVE</a:t>
            </a:r>
            <a:r>
              <a:rPr lang="en-US" dirty="0">
                <a:solidFill>
                  <a:srgbClr val="FFFFFF"/>
                </a:solidFill>
              </a:rPr>
              <a:t> your course selection!</a:t>
            </a:r>
          </a:p>
          <a:p>
            <a:pPr lvl="0">
              <a:buClr>
                <a:srgbClr val="FFCC66"/>
              </a:buClr>
            </a:pPr>
            <a:r>
              <a:rPr lang="en-US" dirty="0">
                <a:solidFill>
                  <a:srgbClr val="FFFFFF"/>
                </a:solidFill>
              </a:rPr>
              <a:t>This is then submitted to the Guidance Dept.</a:t>
            </a:r>
          </a:p>
          <a:p>
            <a:pPr marL="0" indent="0">
              <a:buNone/>
            </a:pP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08310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9D95-14FD-4A21-9A09-359F96BC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Getting Started--Video Tutorial</a:t>
            </a:r>
          </a:p>
        </p:txBody>
      </p:sp>
      <p:pic>
        <p:nvPicPr>
          <p:cNvPr id="2052" name="Picture 4" descr="Image result for look">
            <a:extLst>
              <a:ext uri="{FF2B5EF4-FFF2-40B4-BE49-F238E27FC236}">
                <a16:creationId xmlns:a16="http://schemas.microsoft.com/office/drawing/2014/main" id="{2FD7DD4F-CFB8-4BE9-836C-B7EBB03C8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44" y="2400435"/>
            <a:ext cx="2746375" cy="20571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00D8-F43B-4764-ABCF-A47B12AA6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5025" y="1981200"/>
            <a:ext cx="3810000" cy="41148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05A2E-6263-489C-A822-3865323A2E31}"/>
              </a:ext>
            </a:extLst>
          </p:cNvPr>
          <p:cNvSpPr txBox="1"/>
          <p:nvPr/>
        </p:nvSpPr>
        <p:spPr>
          <a:xfrm>
            <a:off x="3602736" y="1745664"/>
            <a:ext cx="44622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WATCH this video demonstration on how to choose and </a:t>
            </a:r>
            <a:r>
              <a:rPr lang="en-US" sz="2400" b="1" dirty="0">
                <a:solidFill>
                  <a:srgbClr val="FF0000"/>
                </a:solidFill>
              </a:rPr>
              <a:t>SUBMIT</a:t>
            </a:r>
            <a:r>
              <a:rPr lang="en-US" sz="2400" dirty="0"/>
              <a:t> student course choices AND how to get your </a:t>
            </a:r>
            <a:r>
              <a:rPr lang="en-US" sz="2400" b="1" dirty="0">
                <a:solidFill>
                  <a:srgbClr val="FF0000"/>
                </a:solidFill>
              </a:rPr>
              <a:t>PARENT/GUARDIAN APPROVAL </a:t>
            </a:r>
            <a:r>
              <a:rPr lang="en-US" sz="2400" i="1" dirty="0"/>
              <a:t>virtually</a:t>
            </a:r>
          </a:p>
          <a:p>
            <a:pPr algn="ctr"/>
            <a:r>
              <a:rPr lang="en-US" sz="2400" dirty="0"/>
              <a:t> in myBlueprin</a:t>
            </a:r>
            <a:r>
              <a:rPr lang="en-US" sz="2800" dirty="0"/>
              <a:t>t!</a:t>
            </a:r>
          </a:p>
          <a:p>
            <a:endParaRPr lang="en-US" dirty="0"/>
          </a:p>
          <a:p>
            <a:pPr algn="ctr"/>
            <a:r>
              <a:rPr lang="en-US" sz="2800" dirty="0">
                <a:hlinkClick r:id="rId3"/>
              </a:rPr>
              <a:t>Course Selection/Submission Video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85946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00DF6CB2-2615-4549-8F5F-52457579E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95600"/>
            <a:ext cx="7696200" cy="2209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CA" sz="6600" dirty="0">
                <a:solidFill>
                  <a:schemeClr val="hlink"/>
                </a:solidFill>
                <a:latin typeface="Arial Black" pitchFamily="34" charset="0"/>
              </a:rPr>
              <a:t>Fri. March 10, 2023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8309FF07-A3D8-4DFE-8105-16244206F2BA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295400"/>
            <a:ext cx="6248400" cy="1400175"/>
            <a:chOff x="336" y="384"/>
            <a:chExt cx="3936" cy="882"/>
          </a:xfrm>
        </p:grpSpPr>
        <p:sp>
          <p:nvSpPr>
            <p:cNvPr id="19461" name="Text Box 4">
              <a:extLst>
                <a:ext uri="{FF2B5EF4-FFF2-40B4-BE49-F238E27FC236}">
                  <a16:creationId xmlns:a16="http://schemas.microsoft.com/office/drawing/2014/main" id="{04CF75B1-7844-4A11-A7E4-149584528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480"/>
              <a:ext cx="211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2" name="Text Box 5">
              <a:extLst>
                <a:ext uri="{FF2B5EF4-FFF2-40B4-BE49-F238E27FC236}">
                  <a16:creationId xmlns:a16="http://schemas.microsoft.com/office/drawing/2014/main" id="{92CF0221-E334-4309-8123-0D166000F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84"/>
              <a:ext cx="3936" cy="882"/>
            </a:xfrm>
            <a:prstGeom prst="rect">
              <a:avLst/>
            </a:prstGeom>
            <a:solidFill>
              <a:srgbClr val="66FF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0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0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0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0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0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3" name="WordArt 6">
              <a:extLst>
                <a:ext uri="{FF2B5EF4-FFF2-40B4-BE49-F238E27FC236}">
                  <a16:creationId xmlns:a16="http://schemas.microsoft.com/office/drawing/2014/main" id="{73250300-1CD0-4256-A23A-1F08F6025E0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480"/>
              <a:ext cx="2352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66"/>
                    </a:solidFill>
                    <a:round/>
                    <a:headEnd type="none" w="sm" len="sm"/>
                    <a:tailEnd type="none" w="sm" len="sm"/>
                  </a:ln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DUE DATE</a:t>
              </a:r>
            </a:p>
          </p:txBody>
        </p:sp>
      </p:grpSp>
      <p:sp>
        <p:nvSpPr>
          <p:cNvPr id="294919" name="Text Box 7">
            <a:extLst>
              <a:ext uri="{FF2B5EF4-FFF2-40B4-BE49-F238E27FC236}">
                <a16:creationId xmlns:a16="http://schemas.microsoft.com/office/drawing/2014/main" id="{E7138ECF-E116-40BD-B3F5-736461C7A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34000"/>
            <a:ext cx="7467600" cy="984250"/>
          </a:xfrm>
          <a:prstGeom prst="rect">
            <a:avLst/>
          </a:prstGeom>
          <a:solidFill>
            <a:schemeClr val="bg2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Futura Md BT" pitchFamily="34" charset="0"/>
              </a:rPr>
              <a:t>Students who submit late forms may not receive the courses of their choice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42097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4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/>
      <p:bldP spid="2949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44839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CA" sz="4050" dirty="0">
                <a:latin typeface="Britannic Bold" panose="020B0903060703020204" pitchFamily="34" charset="0"/>
              </a:rPr>
              <a:t>Levels of Study in High School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DF0BD1F-9FA2-4256-840D-A5392B3EF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017035"/>
              </p:ext>
            </p:extLst>
          </p:nvPr>
        </p:nvGraphicFramePr>
        <p:xfrm>
          <a:off x="800100" y="1563133"/>
          <a:ext cx="8343900" cy="434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59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FF00"/>
                </a:solidFill>
              </a:rPr>
              <a:t>De-Streamed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09" y="1560576"/>
            <a:ext cx="7772400" cy="4556760"/>
          </a:xfrm>
        </p:spPr>
        <p:txBody>
          <a:bodyPr/>
          <a:lstStyle/>
          <a:p>
            <a:r>
              <a:rPr lang="en-CA" sz="2900" b="1" i="1" dirty="0"/>
              <a:t>Grade 9 is, now, a lot like grade 8</a:t>
            </a:r>
          </a:p>
          <a:p>
            <a:r>
              <a:rPr lang="en-CA" sz="29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Students at all levels of achievement will be in the same class</a:t>
            </a:r>
          </a:p>
          <a:p>
            <a:r>
              <a:rPr lang="en-CA" sz="2900" b="1" i="1" dirty="0"/>
              <a:t>This gives you one more year of opportunity for academic growth and to develop your </a:t>
            </a:r>
            <a:r>
              <a:rPr lang="en-CA" sz="2900" b="1" i="1" dirty="0">
                <a:solidFill>
                  <a:srgbClr val="FF0000"/>
                </a:solidFill>
              </a:rPr>
              <a:t>Learning Skills</a:t>
            </a:r>
          </a:p>
          <a:p>
            <a:r>
              <a:rPr lang="en-CA" sz="29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After grade 9 you and your parent/guardian will decide which level of study to take in grade 10 - based on: </a:t>
            </a:r>
            <a:r>
              <a:rPr lang="en-CA" sz="2900" b="1" i="1" dirty="0">
                <a:solidFill>
                  <a:srgbClr val="FF0000"/>
                </a:solidFill>
              </a:rPr>
              <a:t>pathway plan, achievement and Learning Skills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6313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5B8B-D8B8-4DA1-83FB-38ED6C23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DESTREAMED</a:t>
            </a:r>
            <a:r>
              <a:rPr lang="en-US" dirty="0">
                <a:solidFill>
                  <a:srgbClr val="FFFF00"/>
                </a:solidFill>
              </a:rPr>
              <a:t> 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~</a:t>
            </a:r>
            <a:r>
              <a:rPr lang="en-US" sz="3500" dirty="0">
                <a:solidFill>
                  <a:srgbClr val="FFFF00"/>
                </a:solidFill>
              </a:rPr>
              <a:t>MATH, SCIENCE &amp; ENGLISH~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3DF2A-D0FB-4C6D-841E-17C9A9944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25" y="1825752"/>
            <a:ext cx="7772400" cy="4529328"/>
          </a:xfrm>
        </p:spPr>
        <p:txBody>
          <a:bodyPr/>
          <a:lstStyle/>
          <a:p>
            <a:r>
              <a:rPr lang="en-US" sz="2400" dirty="0"/>
              <a:t>Students will be “de-streamed” into a Math, Science &amp; English course designed for most grade 9 students</a:t>
            </a:r>
          </a:p>
          <a:p>
            <a:r>
              <a:rPr lang="en-US" sz="2400" dirty="0"/>
              <a:t>Students who opt for Locally Developed Math/Science/English will continue to study at this level*</a:t>
            </a:r>
          </a:p>
          <a:p>
            <a:r>
              <a:rPr lang="en-US" sz="2400" dirty="0"/>
              <a:t>The new course code is </a:t>
            </a:r>
            <a:r>
              <a:rPr lang="en-US" sz="2400" b="1" dirty="0">
                <a:solidFill>
                  <a:srgbClr val="FFFF00"/>
                </a:solidFill>
              </a:rPr>
              <a:t>MTH1W1 and SNC1W1</a:t>
            </a:r>
            <a:endParaRPr lang="en-US" sz="2400" dirty="0"/>
          </a:p>
          <a:p>
            <a:r>
              <a:rPr lang="en-US" sz="2400" dirty="0"/>
              <a:t>After a year of “de-streamed” grade 9 Math/Science students will choose grade </a:t>
            </a:r>
            <a:r>
              <a:rPr lang="en-US" sz="2400" dirty="0">
                <a:solidFill>
                  <a:srgbClr val="00FF00"/>
                </a:solidFill>
              </a:rPr>
              <a:t>10 Applied </a:t>
            </a:r>
            <a:r>
              <a:rPr lang="en-US" sz="2400" u="sng" dirty="0">
                <a:solidFill>
                  <a:srgbClr val="FFFF00"/>
                </a:solidFill>
              </a:rPr>
              <a:t>OR</a:t>
            </a:r>
            <a:r>
              <a:rPr lang="en-US" sz="2400" dirty="0"/>
              <a:t> Grade </a:t>
            </a:r>
            <a:r>
              <a:rPr lang="en-US" sz="2400" dirty="0">
                <a:solidFill>
                  <a:srgbClr val="00FF00"/>
                </a:solidFill>
              </a:rPr>
              <a:t>10 Academic </a:t>
            </a:r>
            <a:r>
              <a:rPr lang="en-US" sz="2400" dirty="0"/>
              <a:t>Math/Science depending on: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400" dirty="0"/>
              <a:t>1) Level of Achievement and,</a:t>
            </a:r>
          </a:p>
          <a:p>
            <a:pPr marL="0" indent="0">
              <a:buNone/>
            </a:pPr>
            <a:r>
              <a:rPr lang="en-US" sz="2400" dirty="0"/>
              <a:t>    2) Pathway plan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* If you start with L level but want to change, your Guidance Counsellor can    help you plan for this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482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FF00"/>
                </a:solidFill>
              </a:rPr>
              <a:t>Another level of study…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 you really struggle with a subject(s)? (grades in the 50’s) </a:t>
            </a:r>
            <a:r>
              <a:rPr lang="en-CA" u="sng" dirty="0"/>
              <a:t>OR</a:t>
            </a:r>
          </a:p>
          <a:p>
            <a:r>
              <a:rPr lang="en-CA" dirty="0"/>
              <a:t>Is your grade 8 </a:t>
            </a:r>
            <a:r>
              <a:rPr lang="en-CA"/>
              <a:t>program </a:t>
            </a:r>
            <a:r>
              <a:rPr lang="en-CA" b="1" i="1">
                <a:solidFill>
                  <a:schemeClr val="tx2">
                    <a:lumMod val="75000"/>
                  </a:schemeClr>
                </a:solidFill>
              </a:rPr>
              <a:t>MODIFIED</a:t>
            </a:r>
            <a:r>
              <a:rPr lang="en-CA" dirty="0"/>
              <a:t>?</a:t>
            </a:r>
          </a:p>
          <a:p>
            <a:r>
              <a:rPr lang="en-CA" dirty="0"/>
              <a:t>Do you struggle to complete tasks without a lot of assistance?</a:t>
            </a:r>
            <a:endParaRPr lang="en-CA" b="1" i="1" dirty="0">
              <a:solidFill>
                <a:srgbClr val="00FF00"/>
              </a:solidFill>
            </a:endParaRPr>
          </a:p>
          <a:p>
            <a:r>
              <a:rPr lang="en-CA" b="1" i="1" dirty="0">
                <a:solidFill>
                  <a:srgbClr val="00FF00"/>
                </a:solidFill>
              </a:rPr>
              <a:t>If you said “yes” to these questions- you might be a good candidate for </a:t>
            </a:r>
            <a:r>
              <a:rPr lang="en-CA" b="1" i="1" dirty="0">
                <a:solidFill>
                  <a:srgbClr val="FF0000"/>
                </a:solidFill>
              </a:rPr>
              <a:t>Locally Developed Level Courses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1906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FFFF00"/>
                </a:solidFill>
                <a:latin typeface="Britannic Bold" panose="020B0903060703020204" pitchFamily="34" charset="0"/>
              </a:rPr>
              <a:t>Parent/Guardian &amp; Teacher Conversations…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981199"/>
            <a:ext cx="7772400" cy="44618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Your teacher is available to discuss the options with your parent/guardian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FFFF00"/>
                </a:solidFill>
              </a:rPr>
              <a:t>Your teacher knows you, cares about you and wants you to have the </a:t>
            </a:r>
            <a:r>
              <a:rPr lang="en-CA" u="sng" dirty="0">
                <a:solidFill>
                  <a:srgbClr val="FFFF00"/>
                </a:solidFill>
              </a:rPr>
              <a:t>best</a:t>
            </a:r>
            <a:r>
              <a:rPr lang="en-CA" dirty="0">
                <a:solidFill>
                  <a:srgbClr val="FFFF00"/>
                </a:solidFill>
              </a:rPr>
              <a:t> success in grade 9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CA" b="1" i="1" dirty="0">
                <a:solidFill>
                  <a:srgbClr val="00FF00"/>
                </a:solidFill>
              </a:rPr>
              <a:t>PLEASE also encourage your parent/ guardian to contact a Guidance Counsellor to discuss pathway planning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b="1" i="1" dirty="0">
                <a:solidFill>
                  <a:srgbClr val="00FF00"/>
                </a:solidFill>
              </a:rPr>
              <a:t>   </a:t>
            </a:r>
            <a:r>
              <a:rPr lang="en-CA" sz="2800" b="1" i="1" dirty="0">
                <a:solidFill>
                  <a:srgbClr val="00FF00"/>
                </a:solidFill>
              </a:rPr>
              <a:t>(Mr. Devenish or Mrs. Harrison)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007319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84517"/>
            <a:ext cx="8080375" cy="1143000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FFFF00"/>
                </a:solidFill>
              </a:rPr>
              <a:t>PATHWAY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27517"/>
            <a:ext cx="7772400" cy="4757225"/>
          </a:xfrm>
        </p:spPr>
        <p:txBody>
          <a:bodyPr/>
          <a:lstStyle/>
          <a:p>
            <a:r>
              <a:rPr lang="en-CA" dirty="0"/>
              <a:t>WORKPLACE (military, work, etc.)</a:t>
            </a:r>
          </a:p>
          <a:p>
            <a:r>
              <a:rPr lang="en-CA" dirty="0"/>
              <a:t>APPRENTICESHIP (Skilled Trades)</a:t>
            </a:r>
          </a:p>
          <a:p>
            <a:r>
              <a:rPr lang="en-CA" dirty="0"/>
              <a:t>COLLEGE</a:t>
            </a:r>
          </a:p>
          <a:p>
            <a:r>
              <a:rPr lang="en-CA" dirty="0"/>
              <a:t>UNIVERSITY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ALL of these require your OSSD </a:t>
            </a:r>
            <a:r>
              <a:rPr lang="en-CA" i="1" dirty="0">
                <a:solidFill>
                  <a:srgbClr val="FFFF00"/>
                </a:solidFill>
              </a:rPr>
              <a:t>(Ontario Secondary School Diploma-30 credits)</a:t>
            </a:r>
            <a:r>
              <a:rPr lang="en-CA" dirty="0"/>
              <a:t> but you can study at different levels which lead you to </a:t>
            </a:r>
            <a:r>
              <a:rPr lang="en-CA" u="sng" dirty="0"/>
              <a:t>different</a:t>
            </a:r>
            <a:r>
              <a:rPr lang="en-CA" dirty="0"/>
              <a:t> </a:t>
            </a:r>
            <a:r>
              <a:rPr lang="en-CA" i="1" dirty="0">
                <a:solidFill>
                  <a:srgbClr val="00FF00"/>
                </a:solidFill>
              </a:rPr>
              <a:t>pathways</a:t>
            </a:r>
            <a:r>
              <a:rPr lang="en-CA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0410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7" name="Picture 5" descr="bs00020_">
            <a:extLst>
              <a:ext uri="{FF2B5EF4-FFF2-40B4-BE49-F238E27FC236}">
                <a16:creationId xmlns:a16="http://schemas.microsoft.com/office/drawing/2014/main" id="{591A127B-7DAF-476E-9CD1-17E4913247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152400"/>
            <a:ext cx="2057400" cy="1465263"/>
          </a:xfrm>
          <a:noFill/>
        </p:spPr>
      </p:pic>
      <p:sp>
        <p:nvSpPr>
          <p:cNvPr id="300034" name="Rectangle 2">
            <a:extLst>
              <a:ext uri="{FF2B5EF4-FFF2-40B4-BE49-F238E27FC236}">
                <a16:creationId xmlns:a16="http://schemas.microsoft.com/office/drawing/2014/main" id="{A4010E05-547B-4688-B24B-5BF373777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>
                <a:solidFill>
                  <a:srgbClr val="FFFF00"/>
                </a:solidFill>
                <a:latin typeface="Arial Black" pitchFamily="34" charset="0"/>
              </a:rPr>
              <a:t>Earning Your Diploma</a:t>
            </a:r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FA867436-00F9-4354-9486-3AFEB2C0579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981200"/>
            <a:ext cx="51816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30 Credits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	18 compulsory credits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	12 elective credits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Futura Md BT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Community Involvement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              40 hours—Don’t forget about the First 40 Party!</a:t>
            </a:r>
            <a:endParaRPr lang="en-US" sz="28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 Md BT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Futura Md BT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Literacy Requirement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	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Test</a:t>
            </a:r>
            <a:r>
              <a:rPr 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</a:rPr>
              <a:t>written in Grade 10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Futura Md BT" pitchFamily="34" charset="0"/>
            </a:endParaRPr>
          </a:p>
        </p:txBody>
      </p:sp>
      <p:sp>
        <p:nvSpPr>
          <p:cNvPr id="300036" name="WordArt 4">
            <a:extLst>
              <a:ext uri="{FF2B5EF4-FFF2-40B4-BE49-F238E27FC236}">
                <a16:creationId xmlns:a16="http://schemas.microsoft.com/office/drawing/2014/main" id="{7B4DC134-4163-4702-A1EF-C0CFF8508F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29718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Requirement 1</a:t>
            </a:r>
          </a:p>
          <a:p>
            <a:pPr algn="ctr"/>
            <a:endParaRPr lang="en-US" sz="3600" kern="10">
              <a:ln w="19050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Requirement 2</a:t>
            </a:r>
          </a:p>
          <a:p>
            <a:pPr algn="ctr"/>
            <a:endParaRPr lang="en-US" sz="3600" kern="10">
              <a:ln w="19050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Requirement 3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  <p:bldP spid="300035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5.5|4.2|5.2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6.6|11.7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8.1|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5.1|3.5|2.1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3.6|7.8|6.9|27.9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8.5|2.3|17.3|2|19.8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9.3|5.3|2.7|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22.5|2.9|1.7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3|8.2|3.4"/>
</p:tagLst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B04037C822947B6B3C040DB03C58A" ma:contentTypeVersion="1" ma:contentTypeDescription="Create a new document." ma:contentTypeScope="" ma:versionID="ca6ecfc0d8e1ca0117f4ecc928fb3af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7699D6-CCB2-4788-BC68-2AB9031A9381}"/>
</file>

<file path=customXml/itemProps2.xml><?xml version="1.0" encoding="utf-8"?>
<ds:datastoreItem xmlns:ds="http://schemas.openxmlformats.org/officeDocument/2006/customXml" ds:itemID="{F62BF2F7-9A43-4414-8FBC-43B1607E3F90}"/>
</file>

<file path=customXml/itemProps3.xml><?xml version="1.0" encoding="utf-8"?>
<ds:datastoreItem xmlns:ds="http://schemas.openxmlformats.org/officeDocument/2006/customXml" ds:itemID="{FC54F63D-1316-4189-A42E-074F1EFB1F37}"/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1043</Words>
  <Application>Microsoft Office PowerPoint</Application>
  <PresentationFormat>On-screen Show (4:3)</PresentationFormat>
  <Paragraphs>179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  <vt:variant>
        <vt:lpstr>Custom Shows</vt:lpstr>
      </vt:variant>
      <vt:variant>
        <vt:i4>1</vt:i4>
      </vt:variant>
    </vt:vector>
  </HeadingPairs>
  <TitlesOfParts>
    <vt:vector size="40" baseType="lpstr">
      <vt:lpstr>Arial</vt:lpstr>
      <vt:lpstr>Arial Black</vt:lpstr>
      <vt:lpstr>Britannic Bold</vt:lpstr>
      <vt:lpstr>Futura Md BT</vt:lpstr>
      <vt:lpstr>Impact</vt:lpstr>
      <vt:lpstr>Times New Roman</vt:lpstr>
      <vt:lpstr>Wingdings</vt:lpstr>
      <vt:lpstr>Training</vt:lpstr>
      <vt:lpstr>1_Training</vt:lpstr>
      <vt:lpstr>2_Training</vt:lpstr>
      <vt:lpstr>3_Training</vt:lpstr>
      <vt:lpstr>4_Training</vt:lpstr>
      <vt:lpstr>Blue Diagonal</vt:lpstr>
      <vt:lpstr>5_Training</vt:lpstr>
      <vt:lpstr>PowerPoint Presentation</vt:lpstr>
      <vt:lpstr>PowerPoint Presentation</vt:lpstr>
      <vt:lpstr>Levels of Study in High School</vt:lpstr>
      <vt:lpstr>De-Streamed Courses</vt:lpstr>
      <vt:lpstr>DESTREAMED   ~MATH, SCIENCE &amp; ENGLISH~</vt:lpstr>
      <vt:lpstr>Another level of study…</vt:lpstr>
      <vt:lpstr>Parent/Guardian &amp; Teacher Conversations…</vt:lpstr>
      <vt:lpstr>PATHWAY OPTIONS</vt:lpstr>
      <vt:lpstr>Earning Your Diploma</vt:lpstr>
      <vt:lpstr>PowerPoint Presentation</vt:lpstr>
      <vt:lpstr>PowerPoint Presentation</vt:lpstr>
      <vt:lpstr>What courses will I take in grade 9?</vt:lpstr>
      <vt:lpstr>Which electives should I choose?</vt:lpstr>
      <vt:lpstr>Gr 9 Elective Course Codes</vt:lpstr>
      <vt:lpstr>LOOKING AHEAD GRADE 10/11/12 OPTIONS: ALCDSB “TECH” PROGRAMS</vt:lpstr>
      <vt:lpstr>Let’s get started!</vt:lpstr>
      <vt:lpstr>FINDING MyBlueprint</vt:lpstr>
      <vt:lpstr>Getting Started…</vt:lpstr>
      <vt:lpstr>PowerPoint Presentation</vt:lpstr>
      <vt:lpstr>REVIEW  Your Course Selection</vt:lpstr>
      <vt:lpstr>Have a good plan  before you “submit”</vt:lpstr>
      <vt:lpstr>SUBMITTING Course Selections</vt:lpstr>
      <vt:lpstr>SUBMITTING Course Selections</vt:lpstr>
      <vt:lpstr>Getting Started--Video Tutorial</vt:lpstr>
      <vt:lpstr>Fri. March 10, 2023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Harrison</dc:creator>
  <cp:lastModifiedBy>Nicole Harrison</cp:lastModifiedBy>
  <cp:revision>1</cp:revision>
  <dcterms:created xsi:type="dcterms:W3CDTF">2022-02-14T17:47:44Z</dcterms:created>
  <dcterms:modified xsi:type="dcterms:W3CDTF">2023-02-23T19:14:27Z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0x010100CEEB04037C822947B6B3C040DB03C58A</vt:lpwstr>
  </property>
</Properties>
</file>